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8" r:id="rId18"/>
    <p:sldId id="339" r:id="rId19"/>
    <p:sldId id="340" r:id="rId20"/>
    <p:sldId id="341" r:id="rId21"/>
    <p:sldId id="343" r:id="rId22"/>
    <p:sldId id="342" r:id="rId23"/>
    <p:sldId id="344" r:id="rId24"/>
    <p:sldId id="345" r:id="rId25"/>
    <p:sldId id="348" r:id="rId26"/>
    <p:sldId id="347" r:id="rId27"/>
    <p:sldId id="350" r:id="rId28"/>
    <p:sldId id="349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60" r:id="rId38"/>
    <p:sldId id="361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526075"/>
    <a:srgbClr val="6689FF"/>
    <a:srgbClr val="F1F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5" autoAdjust="0"/>
    <p:restoredTop sz="94660"/>
  </p:normalViewPr>
  <p:slideViewPr>
    <p:cSldViewPr snapToGrid="0">
      <p:cViewPr varScale="1">
        <p:scale>
          <a:sx n="96" d="100"/>
          <a:sy n="96" d="100"/>
        </p:scale>
        <p:origin x="3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43351dc783ae250" providerId="LiveId" clId="{785C2C15-3946-4678-99F6-5FD78497CF1A}"/>
    <pc:docChg chg="undo custSel addSld delSld modSld sldOrd">
      <pc:chgData name="" userId="443351dc783ae250" providerId="LiveId" clId="{785C2C15-3946-4678-99F6-5FD78497CF1A}" dt="2023-01-18T07:58:08.347" v="10186" actId="571"/>
      <pc:docMkLst>
        <pc:docMk/>
      </pc:docMkLst>
      <pc:sldChg chg="modSp">
        <pc:chgData name="" userId="443351dc783ae250" providerId="LiveId" clId="{785C2C15-3946-4678-99F6-5FD78497CF1A}" dt="2022-12-20T04:36:32.448" v="28" actId="20577"/>
        <pc:sldMkLst>
          <pc:docMk/>
          <pc:sldMk cId="561880603" sldId="257"/>
        </pc:sldMkLst>
        <pc:spChg chg="mod">
          <ac:chgData name="" userId="443351dc783ae250" providerId="LiveId" clId="{785C2C15-3946-4678-99F6-5FD78497CF1A}" dt="2022-12-20T04:36:32.448" v="28" actId="20577"/>
          <ac:spMkLst>
            <pc:docMk/>
            <pc:sldMk cId="561880603" sldId="257"/>
            <ac:spMk id="2" creationId="{7E030198-96AF-4BC9-8945-D66F7E61ED6B}"/>
          </ac:spMkLst>
        </pc:spChg>
      </pc:sldChg>
      <pc:sldChg chg="modSp">
        <pc:chgData name="" userId="443351dc783ae250" providerId="LiveId" clId="{785C2C15-3946-4678-99F6-5FD78497CF1A}" dt="2022-12-20T04:38:53.341" v="52" actId="20577"/>
        <pc:sldMkLst>
          <pc:docMk/>
          <pc:sldMk cId="2563025104" sldId="322"/>
        </pc:sldMkLst>
        <pc:spChg chg="mod">
          <ac:chgData name="" userId="443351dc783ae250" providerId="LiveId" clId="{785C2C15-3946-4678-99F6-5FD78497CF1A}" dt="2022-12-20T04:36:47.271" v="29" actId="20577"/>
          <ac:spMkLst>
            <pc:docMk/>
            <pc:sldMk cId="2563025104" sldId="322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4:38:53.341" v="52" actId="20577"/>
          <ac:spMkLst>
            <pc:docMk/>
            <pc:sldMk cId="2563025104" sldId="322"/>
            <ac:spMk id="11" creationId="{BD1DDFB4-DE44-4C93-B32A-6CB824F09CAF}"/>
          </ac:spMkLst>
        </pc:spChg>
      </pc:sldChg>
      <pc:sldChg chg="modSp">
        <pc:chgData name="" userId="443351dc783ae250" providerId="LiveId" clId="{785C2C15-3946-4678-99F6-5FD78497CF1A}" dt="2022-12-20T10:13:44.705" v="2832" actId="20577"/>
        <pc:sldMkLst>
          <pc:docMk/>
          <pc:sldMk cId="1149086038" sldId="323"/>
        </pc:sldMkLst>
        <pc:spChg chg="mod">
          <ac:chgData name="" userId="443351dc783ae250" providerId="LiveId" clId="{785C2C15-3946-4678-99F6-5FD78497CF1A}" dt="2022-12-20T10:13:44.705" v="2832" actId="20577"/>
          <ac:spMkLst>
            <pc:docMk/>
            <pc:sldMk cId="1149086038" sldId="323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4:39:03.646" v="74" actId="20577"/>
          <ac:spMkLst>
            <pc:docMk/>
            <pc:sldMk cId="1149086038" sldId="323"/>
            <ac:spMk id="11" creationId="{BD1DDFB4-DE44-4C93-B32A-6CB824F09CAF}"/>
          </ac:spMkLst>
        </pc:spChg>
      </pc:sldChg>
      <pc:sldChg chg="addSp delSp modSp add">
        <pc:chgData name="" userId="443351dc783ae250" providerId="LiveId" clId="{785C2C15-3946-4678-99F6-5FD78497CF1A}" dt="2023-01-18T05:40:24.638" v="6702" actId="20577"/>
        <pc:sldMkLst>
          <pc:docMk/>
          <pc:sldMk cId="4077542191" sldId="324"/>
        </pc:sldMkLst>
        <pc:spChg chg="mod">
          <ac:chgData name="" userId="443351dc783ae250" providerId="LiveId" clId="{785C2C15-3946-4678-99F6-5FD78497CF1A}" dt="2022-12-20T04:47:00.236" v="393" actId="1076"/>
          <ac:spMkLst>
            <pc:docMk/>
            <pc:sldMk cId="4077542191" sldId="324"/>
            <ac:spMk id="5" creationId="{C7188236-497D-4A32-9427-AFE8570F3E42}"/>
          </ac:spMkLst>
        </pc:spChg>
        <pc:spChg chg="add mod">
          <ac:chgData name="" userId="443351dc783ae250" providerId="LiveId" clId="{785C2C15-3946-4678-99F6-5FD78497CF1A}" dt="2023-01-18T05:40:16.318" v="6684" actId="20577"/>
          <ac:spMkLst>
            <pc:docMk/>
            <pc:sldMk cId="4077542191" sldId="324"/>
            <ac:spMk id="6" creationId="{9A218918-25BC-40B5-817C-3FC61A2905A5}"/>
          </ac:spMkLst>
        </pc:spChg>
        <pc:spChg chg="del">
          <ac:chgData name="" userId="443351dc783ae250" providerId="LiveId" clId="{785C2C15-3946-4678-99F6-5FD78497CF1A}" dt="2022-12-20T04:39:26.686" v="104" actId="478"/>
          <ac:spMkLst>
            <pc:docMk/>
            <pc:sldMk cId="4077542191" sldId="324"/>
            <ac:spMk id="9" creationId="{923242EB-76DE-4F4F-AE94-2F6BAF24C3B9}"/>
          </ac:spMkLst>
        </pc:spChg>
        <pc:spChg chg="mod">
          <ac:chgData name="" userId="443351dc783ae250" providerId="LiveId" clId="{785C2C15-3946-4678-99F6-5FD78497CF1A}" dt="2022-12-20T04:39:19.276" v="98" actId="20577"/>
          <ac:spMkLst>
            <pc:docMk/>
            <pc:sldMk cId="4077542191" sldId="324"/>
            <ac:spMk id="11" creationId="{BD1DDFB4-DE44-4C93-B32A-6CB824F09CAF}"/>
          </ac:spMkLst>
        </pc:spChg>
        <pc:spChg chg="del">
          <ac:chgData name="" userId="443351dc783ae250" providerId="LiveId" clId="{785C2C15-3946-4678-99F6-5FD78497CF1A}" dt="2022-12-20T04:39:30.841" v="107" actId="478"/>
          <ac:spMkLst>
            <pc:docMk/>
            <pc:sldMk cId="4077542191" sldId="324"/>
            <ac:spMk id="14" creationId="{CD6B3081-76BF-4DD4-80AF-ACFFC28E7982}"/>
          </ac:spMkLst>
        </pc:spChg>
        <pc:spChg chg="del">
          <ac:chgData name="" userId="443351dc783ae250" providerId="LiveId" clId="{785C2C15-3946-4678-99F6-5FD78497CF1A}" dt="2022-12-20T04:39:29.462" v="106" actId="478"/>
          <ac:spMkLst>
            <pc:docMk/>
            <pc:sldMk cId="4077542191" sldId="324"/>
            <ac:spMk id="16" creationId="{5256B4A3-1AB7-40F8-AC61-8F32A45CB30D}"/>
          </ac:spMkLst>
        </pc:spChg>
        <pc:spChg chg="add mod">
          <ac:chgData name="" userId="443351dc783ae250" providerId="LiveId" clId="{785C2C15-3946-4678-99F6-5FD78497CF1A}" dt="2023-01-18T05:40:24.638" v="6702" actId="20577"/>
          <ac:spMkLst>
            <pc:docMk/>
            <pc:sldMk cId="4077542191" sldId="324"/>
            <ac:spMk id="17" creationId="{F31D74C7-1777-4F66-9673-00856C90676A}"/>
          </ac:spMkLst>
        </pc:spChg>
        <pc:spChg chg="mod">
          <ac:chgData name="" userId="443351dc783ae250" providerId="LiveId" clId="{785C2C15-3946-4678-99F6-5FD78497CF1A}" dt="2022-12-20T04:47:37.666" v="411" actId="1076"/>
          <ac:spMkLst>
            <pc:docMk/>
            <pc:sldMk cId="4077542191" sldId="324"/>
            <ac:spMk id="20" creationId="{2A843458-BFCA-B74B-E12F-3C43C8C74A63}"/>
          </ac:spMkLst>
        </pc:spChg>
        <pc:spChg chg="del">
          <ac:chgData name="" userId="443351dc783ae250" providerId="LiveId" clId="{785C2C15-3946-4678-99F6-5FD78497CF1A}" dt="2022-12-20T04:39:28.201" v="105" actId="478"/>
          <ac:spMkLst>
            <pc:docMk/>
            <pc:sldMk cId="4077542191" sldId="324"/>
            <ac:spMk id="21" creationId="{6832095D-C8AB-4997-94EA-0B69ACDAEA80}"/>
          </ac:spMkLst>
        </pc:spChg>
        <pc:picChg chg="add mod">
          <ac:chgData name="" userId="443351dc783ae250" providerId="LiveId" clId="{785C2C15-3946-4678-99F6-5FD78497CF1A}" dt="2022-12-20T04:47:33.586" v="409" actId="1036"/>
          <ac:picMkLst>
            <pc:docMk/>
            <pc:sldMk cId="4077542191" sldId="324"/>
            <ac:picMk id="2" creationId="{54303E1B-6E8C-45F5-92A6-07076EE1856D}"/>
          </ac:picMkLst>
        </pc:picChg>
        <pc:picChg chg="add mod">
          <ac:chgData name="" userId="443351dc783ae250" providerId="LiveId" clId="{785C2C15-3946-4678-99F6-5FD78497CF1A}" dt="2022-12-20T04:47:46.531" v="441" actId="1036"/>
          <ac:picMkLst>
            <pc:docMk/>
            <pc:sldMk cId="4077542191" sldId="324"/>
            <ac:picMk id="3" creationId="{AEA0CEF0-0124-4199-B09D-08825808CF5E}"/>
          </ac:picMkLst>
        </pc:picChg>
        <pc:picChg chg="del">
          <ac:chgData name="" userId="443351dc783ae250" providerId="LiveId" clId="{785C2C15-3946-4678-99F6-5FD78497CF1A}" dt="2022-12-20T04:39:21.605" v="99" actId="478"/>
          <ac:picMkLst>
            <pc:docMk/>
            <pc:sldMk cId="4077542191" sldId="324"/>
            <ac:picMk id="4" creationId="{4DE1ACD7-6C6A-4989-BC5F-6E55607A981B}"/>
          </ac:picMkLst>
        </pc:picChg>
        <pc:picChg chg="del mod">
          <ac:chgData name="" userId="443351dc783ae250" providerId="LiveId" clId="{785C2C15-3946-4678-99F6-5FD78497CF1A}" dt="2022-12-20T04:39:23.985" v="101" actId="478"/>
          <ac:picMkLst>
            <pc:docMk/>
            <pc:sldMk cId="4077542191" sldId="324"/>
            <ac:picMk id="10" creationId="{27BF18DA-FE90-4698-A2C2-8F8292314B24}"/>
          </ac:picMkLst>
        </pc:picChg>
        <pc:picChg chg="del">
          <ac:chgData name="" userId="443351dc783ae250" providerId="LiveId" clId="{785C2C15-3946-4678-99F6-5FD78497CF1A}" dt="2022-12-20T04:39:24.314" v="102" actId="478"/>
          <ac:picMkLst>
            <pc:docMk/>
            <pc:sldMk cId="4077542191" sldId="324"/>
            <ac:picMk id="12" creationId="{AE972D2B-7F39-4B6A-90EB-36361BF49F59}"/>
          </ac:picMkLst>
        </pc:picChg>
        <pc:picChg chg="del">
          <ac:chgData name="" userId="443351dc783ae250" providerId="LiveId" clId="{785C2C15-3946-4678-99F6-5FD78497CF1A}" dt="2022-12-20T04:39:24.750" v="103" actId="478"/>
          <ac:picMkLst>
            <pc:docMk/>
            <pc:sldMk cId="4077542191" sldId="324"/>
            <ac:picMk id="15" creationId="{9E13608A-57D5-4C85-BE39-DAB9694CFA7E}"/>
          </ac:picMkLst>
        </pc:picChg>
      </pc:sldChg>
      <pc:sldChg chg="addSp delSp modSp add">
        <pc:chgData name="" userId="443351dc783ae250" providerId="LiveId" clId="{785C2C15-3946-4678-99F6-5FD78497CF1A}" dt="2022-12-20T04:54:06.422" v="653" actId="20577"/>
        <pc:sldMkLst>
          <pc:docMk/>
          <pc:sldMk cId="4155034750" sldId="325"/>
        </pc:sldMkLst>
        <pc:spChg chg="mod">
          <ac:chgData name="" userId="443351dc783ae250" providerId="LiveId" clId="{785C2C15-3946-4678-99F6-5FD78497CF1A}" dt="2022-12-20T04:54:06.422" v="653" actId="20577"/>
          <ac:spMkLst>
            <pc:docMk/>
            <pc:sldMk cId="4155034750" sldId="325"/>
            <ac:spMk id="5" creationId="{C7188236-497D-4A32-9427-AFE8570F3E42}"/>
          </ac:spMkLst>
        </pc:spChg>
        <pc:spChg chg="del">
          <ac:chgData name="" userId="443351dc783ae250" providerId="LiveId" clId="{785C2C15-3946-4678-99F6-5FD78497CF1A}" dt="2022-12-20T04:47:54.736" v="442" actId="478"/>
          <ac:spMkLst>
            <pc:docMk/>
            <pc:sldMk cId="4155034750" sldId="325"/>
            <ac:spMk id="6" creationId="{9A218918-25BC-40B5-817C-3FC61A2905A5}"/>
          </ac:spMkLst>
        </pc:spChg>
        <pc:spChg chg="add mod">
          <ac:chgData name="" userId="443351dc783ae250" providerId="LiveId" clId="{785C2C15-3946-4678-99F6-5FD78497CF1A}" dt="2022-12-20T04:53:35.187" v="646" actId="1076"/>
          <ac:spMkLst>
            <pc:docMk/>
            <pc:sldMk cId="4155034750" sldId="325"/>
            <ac:spMk id="7" creationId="{05CBC0ED-5F86-447A-8D01-540A84614A4D}"/>
          </ac:spMkLst>
        </pc:spChg>
        <pc:spChg chg="del">
          <ac:chgData name="" userId="443351dc783ae250" providerId="LiveId" clId="{785C2C15-3946-4678-99F6-5FD78497CF1A}" dt="2022-12-20T04:47:54.736" v="442" actId="478"/>
          <ac:spMkLst>
            <pc:docMk/>
            <pc:sldMk cId="4155034750" sldId="325"/>
            <ac:spMk id="17" creationId="{F31D74C7-1777-4F66-9673-00856C90676A}"/>
          </ac:spMkLst>
        </pc:spChg>
        <pc:spChg chg="mod">
          <ac:chgData name="" userId="443351dc783ae250" providerId="LiveId" clId="{785C2C15-3946-4678-99F6-5FD78497CF1A}" dt="2022-12-20T04:53:16.126" v="643" actId="1076"/>
          <ac:spMkLst>
            <pc:docMk/>
            <pc:sldMk cId="4155034750" sldId="325"/>
            <ac:spMk id="20" creationId="{2A843458-BFCA-B74B-E12F-3C43C8C74A63}"/>
          </ac:spMkLst>
        </pc:spChg>
        <pc:picChg chg="del">
          <ac:chgData name="" userId="443351dc783ae250" providerId="LiveId" clId="{785C2C15-3946-4678-99F6-5FD78497CF1A}" dt="2022-12-20T04:47:54.736" v="442" actId="478"/>
          <ac:picMkLst>
            <pc:docMk/>
            <pc:sldMk cId="4155034750" sldId="325"/>
            <ac:picMk id="2" creationId="{54303E1B-6E8C-45F5-92A6-07076EE1856D}"/>
          </ac:picMkLst>
        </pc:picChg>
        <pc:picChg chg="del">
          <ac:chgData name="" userId="443351dc783ae250" providerId="LiveId" clId="{785C2C15-3946-4678-99F6-5FD78497CF1A}" dt="2022-12-20T04:47:54.736" v="442" actId="478"/>
          <ac:picMkLst>
            <pc:docMk/>
            <pc:sldMk cId="4155034750" sldId="325"/>
            <ac:picMk id="3" creationId="{AEA0CEF0-0124-4199-B09D-08825808CF5E}"/>
          </ac:picMkLst>
        </pc:picChg>
        <pc:picChg chg="add mod">
          <ac:chgData name="" userId="443351dc783ae250" providerId="LiveId" clId="{785C2C15-3946-4678-99F6-5FD78497CF1A}" dt="2022-12-20T04:54:03.537" v="651" actId="1076"/>
          <ac:picMkLst>
            <pc:docMk/>
            <pc:sldMk cId="4155034750" sldId="325"/>
            <ac:picMk id="4" creationId="{90822CA0-6461-4CCB-BFF6-54EF39A454B9}"/>
          </ac:picMkLst>
        </pc:picChg>
        <pc:picChg chg="add mod">
          <ac:chgData name="" userId="443351dc783ae250" providerId="LiveId" clId="{785C2C15-3946-4678-99F6-5FD78497CF1A}" dt="2022-12-20T04:53:41.772" v="647" actId="1076"/>
          <ac:picMkLst>
            <pc:docMk/>
            <pc:sldMk cId="4155034750" sldId="325"/>
            <ac:picMk id="8" creationId="{B18235D6-8D1B-46D8-8567-358923642AC7}"/>
          </ac:picMkLst>
        </pc:picChg>
        <pc:picChg chg="add mod modCrop">
          <ac:chgData name="" userId="443351dc783ae250" providerId="LiveId" clId="{785C2C15-3946-4678-99F6-5FD78497CF1A}" dt="2022-12-20T04:53:53.150" v="650" actId="1076"/>
          <ac:picMkLst>
            <pc:docMk/>
            <pc:sldMk cId="4155034750" sldId="325"/>
            <ac:picMk id="9" creationId="{0B237B47-4461-40AF-8899-8E6320EA5A83}"/>
          </ac:picMkLst>
        </pc:picChg>
      </pc:sldChg>
      <pc:sldChg chg="addSp delSp modSp add">
        <pc:chgData name="" userId="443351dc783ae250" providerId="LiveId" clId="{785C2C15-3946-4678-99F6-5FD78497CF1A}" dt="2022-12-20T05:15:32.794" v="1689" actId="20577"/>
        <pc:sldMkLst>
          <pc:docMk/>
          <pc:sldMk cId="1404848864" sldId="326"/>
        </pc:sldMkLst>
        <pc:spChg chg="mod">
          <ac:chgData name="" userId="443351dc783ae250" providerId="LiveId" clId="{785C2C15-3946-4678-99F6-5FD78497CF1A}" dt="2022-12-20T05:10:40.266" v="1477" actId="1076"/>
          <ac:spMkLst>
            <pc:docMk/>
            <pc:sldMk cId="1404848864" sldId="326"/>
            <ac:spMk id="5" creationId="{C7188236-497D-4A32-9427-AFE8570F3E42}"/>
          </ac:spMkLst>
        </pc:spChg>
        <pc:spChg chg="del mod">
          <ac:chgData name="" userId="443351dc783ae250" providerId="LiveId" clId="{785C2C15-3946-4678-99F6-5FD78497CF1A}" dt="2022-12-20T05:08:52.954" v="1379" actId="478"/>
          <ac:spMkLst>
            <pc:docMk/>
            <pc:sldMk cId="1404848864" sldId="326"/>
            <ac:spMk id="7" creationId="{05CBC0ED-5F86-447A-8D01-540A84614A4D}"/>
          </ac:spMkLst>
        </pc:spChg>
        <pc:spChg chg="mod">
          <ac:chgData name="" userId="443351dc783ae250" providerId="LiveId" clId="{785C2C15-3946-4678-99F6-5FD78497CF1A}" dt="2022-12-20T05:15:32.794" v="1689" actId="20577"/>
          <ac:spMkLst>
            <pc:docMk/>
            <pc:sldMk cId="1404848864" sldId="326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0T05:00:12.003" v="740" actId="20577"/>
          <ac:spMkLst>
            <pc:docMk/>
            <pc:sldMk cId="1404848864" sldId="326"/>
            <ac:spMk id="13" creationId="{2A843458-BFCA-B74B-E12F-3C43C8C74A63}"/>
          </ac:spMkLst>
        </pc:spChg>
        <pc:spChg chg="mod">
          <ac:chgData name="" userId="443351dc783ae250" providerId="LiveId" clId="{785C2C15-3946-4678-99F6-5FD78497CF1A}" dt="2022-12-20T05:10:36.873" v="1476" actId="1076"/>
          <ac:spMkLst>
            <pc:docMk/>
            <pc:sldMk cId="1404848864" sldId="326"/>
            <ac:spMk id="20" creationId="{2A843458-BFCA-B74B-E12F-3C43C8C74A63}"/>
          </ac:spMkLst>
        </pc:spChg>
        <pc:picChg chg="add mod">
          <ac:chgData name="" userId="443351dc783ae250" providerId="LiveId" clId="{785C2C15-3946-4678-99F6-5FD78497CF1A}" dt="2022-12-20T05:09:14.968" v="1382" actId="1076"/>
          <ac:picMkLst>
            <pc:docMk/>
            <pc:sldMk cId="1404848864" sldId="326"/>
            <ac:picMk id="2" creationId="{8B5A9048-EDA6-4502-8730-B385F2BFEF13}"/>
          </ac:picMkLst>
        </pc:picChg>
        <pc:picChg chg="add mod">
          <ac:chgData name="" userId="443351dc783ae250" providerId="LiveId" clId="{785C2C15-3946-4678-99F6-5FD78497CF1A}" dt="2022-12-20T05:09:14.968" v="1382" actId="1076"/>
          <ac:picMkLst>
            <pc:docMk/>
            <pc:sldMk cId="1404848864" sldId="326"/>
            <ac:picMk id="3" creationId="{442C34F9-42CD-4A56-8D10-424A11CA9ADB}"/>
          </ac:picMkLst>
        </pc:picChg>
        <pc:picChg chg="del">
          <ac:chgData name="" userId="443351dc783ae250" providerId="LiveId" clId="{785C2C15-3946-4678-99F6-5FD78497CF1A}" dt="2022-12-20T05:00:33.437" v="760" actId="478"/>
          <ac:picMkLst>
            <pc:docMk/>
            <pc:sldMk cId="1404848864" sldId="326"/>
            <ac:picMk id="4" creationId="{90822CA0-6461-4CCB-BFF6-54EF39A454B9}"/>
          </ac:picMkLst>
        </pc:picChg>
        <pc:picChg chg="del">
          <ac:chgData name="" userId="443351dc783ae250" providerId="LiveId" clId="{785C2C15-3946-4678-99F6-5FD78497CF1A}" dt="2022-12-20T05:00:33.437" v="760" actId="478"/>
          <ac:picMkLst>
            <pc:docMk/>
            <pc:sldMk cId="1404848864" sldId="326"/>
            <ac:picMk id="8" creationId="{B18235D6-8D1B-46D8-8567-358923642AC7}"/>
          </ac:picMkLst>
        </pc:picChg>
        <pc:picChg chg="del">
          <ac:chgData name="" userId="443351dc783ae250" providerId="LiveId" clId="{785C2C15-3946-4678-99F6-5FD78497CF1A}" dt="2022-12-20T05:00:33.437" v="760" actId="478"/>
          <ac:picMkLst>
            <pc:docMk/>
            <pc:sldMk cId="1404848864" sldId="326"/>
            <ac:picMk id="9" creationId="{0B237B47-4461-40AF-8899-8E6320EA5A83}"/>
          </ac:picMkLst>
        </pc:picChg>
      </pc:sldChg>
      <pc:sldChg chg="addSp delSp modSp add">
        <pc:chgData name="" userId="443351dc783ae250" providerId="LiveId" clId="{785C2C15-3946-4678-99F6-5FD78497CF1A}" dt="2023-01-18T06:00:30.087" v="7254" actId="1076"/>
        <pc:sldMkLst>
          <pc:docMk/>
          <pc:sldMk cId="1631061045" sldId="327"/>
        </pc:sldMkLst>
        <pc:spChg chg="add mod">
          <ac:chgData name="" userId="443351dc783ae250" providerId="LiveId" clId="{785C2C15-3946-4678-99F6-5FD78497CF1A}" dt="2023-01-18T06:00:25.941" v="7253" actId="1076"/>
          <ac:spMkLst>
            <pc:docMk/>
            <pc:sldMk cId="1631061045" sldId="327"/>
            <ac:spMk id="4" creationId="{D9938C66-A939-4FBD-8A33-4CE6C9CAF855}"/>
          </ac:spMkLst>
        </pc:spChg>
        <pc:spChg chg="mod">
          <ac:chgData name="" userId="443351dc783ae250" providerId="LiveId" clId="{785C2C15-3946-4678-99F6-5FD78497CF1A}" dt="2023-01-18T05:55:57.021" v="7118" actId="20577"/>
          <ac:spMkLst>
            <pc:docMk/>
            <pc:sldMk cId="1631061045" sldId="327"/>
            <ac:spMk id="5" creationId="{C7188236-497D-4A32-9427-AFE8570F3E42}"/>
          </ac:spMkLst>
        </pc:spChg>
        <pc:spChg chg="del mod">
          <ac:chgData name="" userId="443351dc783ae250" providerId="LiveId" clId="{785C2C15-3946-4678-99F6-5FD78497CF1A}" dt="2022-12-20T05:08:50.083" v="1378"/>
          <ac:spMkLst>
            <pc:docMk/>
            <pc:sldMk cId="1631061045" sldId="327"/>
            <ac:spMk id="7" creationId="{05CBC0ED-5F86-447A-8D01-540A84614A4D}"/>
          </ac:spMkLst>
        </pc:spChg>
        <pc:spChg chg="add mod">
          <ac:chgData name="" userId="443351dc783ae250" providerId="LiveId" clId="{785C2C15-3946-4678-99F6-5FD78497CF1A}" dt="2023-01-18T06:00:25.941" v="7253" actId="1076"/>
          <ac:spMkLst>
            <pc:docMk/>
            <pc:sldMk cId="1631061045" sldId="327"/>
            <ac:spMk id="7" creationId="{890F36AC-0138-4CCD-B6B0-7AC78507DB68}"/>
          </ac:spMkLst>
        </pc:spChg>
        <pc:spChg chg="add mod">
          <ac:chgData name="" userId="443351dc783ae250" providerId="LiveId" clId="{785C2C15-3946-4678-99F6-5FD78497CF1A}" dt="2023-01-18T06:00:30.087" v="7254" actId="1076"/>
          <ac:spMkLst>
            <pc:docMk/>
            <pc:sldMk cId="1631061045" sldId="327"/>
            <ac:spMk id="8" creationId="{32120801-FB6F-4E5E-A1CA-13580DFBCC23}"/>
          </ac:spMkLst>
        </pc:spChg>
        <pc:spChg chg="add mod">
          <ac:chgData name="" userId="443351dc783ae250" providerId="LiveId" clId="{785C2C15-3946-4678-99F6-5FD78497CF1A}" dt="2023-01-18T05:46:10.003" v="6740" actId="571"/>
          <ac:spMkLst>
            <pc:docMk/>
            <pc:sldMk cId="1631061045" sldId="327"/>
            <ac:spMk id="9" creationId="{F0A04D85-A544-4D4F-BFFA-6663268DDC4D}"/>
          </ac:spMkLst>
        </pc:spChg>
        <pc:spChg chg="add mod">
          <ac:chgData name="" userId="443351dc783ae250" providerId="LiveId" clId="{785C2C15-3946-4678-99F6-5FD78497CF1A}" dt="2023-01-18T05:46:10.003" v="6740" actId="571"/>
          <ac:spMkLst>
            <pc:docMk/>
            <pc:sldMk cId="1631061045" sldId="327"/>
            <ac:spMk id="10" creationId="{2B2D99D0-C7A5-45BC-A48A-31BB80F39877}"/>
          </ac:spMkLst>
        </pc:spChg>
        <pc:spChg chg="mod">
          <ac:chgData name="" userId="443351dc783ae250" providerId="LiveId" clId="{785C2C15-3946-4678-99F6-5FD78497CF1A}" dt="2022-12-20T05:15:27.843" v="1685" actId="20577"/>
          <ac:spMkLst>
            <pc:docMk/>
            <pc:sldMk cId="1631061045" sldId="327"/>
            <ac:spMk id="11" creationId="{BD1DDFB4-DE44-4C93-B32A-6CB824F09CAF}"/>
          </ac:spMkLst>
        </pc:spChg>
        <pc:spChg chg="add mod">
          <ac:chgData name="" userId="443351dc783ae250" providerId="LiveId" clId="{785C2C15-3946-4678-99F6-5FD78497CF1A}" dt="2023-01-18T05:46:13.906" v="6742" actId="571"/>
          <ac:spMkLst>
            <pc:docMk/>
            <pc:sldMk cId="1631061045" sldId="327"/>
            <ac:spMk id="12" creationId="{A153CC94-466A-46B4-9A9D-1DA525B214AF}"/>
          </ac:spMkLst>
        </pc:spChg>
        <pc:spChg chg="add mod">
          <ac:chgData name="" userId="443351dc783ae250" providerId="LiveId" clId="{785C2C15-3946-4678-99F6-5FD78497CF1A}" dt="2023-01-18T05:46:13.906" v="6742" actId="571"/>
          <ac:spMkLst>
            <pc:docMk/>
            <pc:sldMk cId="1631061045" sldId="327"/>
            <ac:spMk id="14" creationId="{3B3143D2-943D-40D2-BAE1-0B9FDD9EE08C}"/>
          </ac:spMkLst>
        </pc:spChg>
        <pc:spChg chg="add mod">
          <ac:chgData name="" userId="443351dc783ae250" providerId="LiveId" clId="{785C2C15-3946-4678-99F6-5FD78497CF1A}" dt="2023-01-18T06:00:25.941" v="7253" actId="1076"/>
          <ac:spMkLst>
            <pc:docMk/>
            <pc:sldMk cId="1631061045" sldId="327"/>
            <ac:spMk id="15" creationId="{608BA264-7587-4DCA-813D-529B162F7FD5}"/>
          </ac:spMkLst>
        </pc:spChg>
        <pc:spChg chg="add mod">
          <ac:chgData name="" userId="443351dc783ae250" providerId="LiveId" clId="{785C2C15-3946-4678-99F6-5FD78497CF1A}" dt="2023-01-18T06:00:25.941" v="7253" actId="1076"/>
          <ac:spMkLst>
            <pc:docMk/>
            <pc:sldMk cId="1631061045" sldId="327"/>
            <ac:spMk id="16" creationId="{BFB39B41-68F7-405C-8D44-3BC16844A471}"/>
          </ac:spMkLst>
        </pc:spChg>
        <pc:spChg chg="mod">
          <ac:chgData name="" userId="443351dc783ae250" providerId="LiveId" clId="{785C2C15-3946-4678-99F6-5FD78497CF1A}" dt="2023-01-18T06:00:13.115" v="7252" actId="14100"/>
          <ac:spMkLst>
            <pc:docMk/>
            <pc:sldMk cId="1631061045" sldId="327"/>
            <ac:spMk id="20" creationId="{2A843458-BFCA-B74B-E12F-3C43C8C74A63}"/>
          </ac:spMkLst>
        </pc:spChg>
        <pc:graphicFrameChg chg="add del">
          <ac:chgData name="" userId="443351dc783ae250" providerId="LiveId" clId="{785C2C15-3946-4678-99F6-5FD78497CF1A}" dt="2023-01-18T05:43:46.742" v="6704"/>
          <ac:graphicFrameMkLst>
            <pc:docMk/>
            <pc:sldMk cId="1631061045" sldId="327"/>
            <ac:graphicFrameMk id="2" creationId="{87893ECE-8400-4BA0-A10D-7B147843C850}"/>
          </ac:graphicFrameMkLst>
        </pc:graphicFrameChg>
        <pc:graphicFrameChg chg="mod modGraphic">
          <ac:chgData name="" userId="443351dc783ae250" providerId="LiveId" clId="{785C2C15-3946-4678-99F6-5FD78497CF1A}" dt="2023-01-18T06:00:25.941" v="7253" actId="1076"/>
          <ac:graphicFrameMkLst>
            <pc:docMk/>
            <pc:sldMk cId="1631061045" sldId="327"/>
            <ac:graphicFrameMk id="3" creationId="{71E46415-A413-48D4-94B5-EBCBDFE5D7B1}"/>
          </ac:graphicFrameMkLst>
        </pc:graphicFrameChg>
        <pc:graphicFrameChg chg="add del mod modGraphic">
          <ac:chgData name="" userId="443351dc783ae250" providerId="LiveId" clId="{785C2C15-3946-4678-99F6-5FD78497CF1A}" dt="2023-01-18T05:59:11.680" v="7244" actId="478"/>
          <ac:graphicFrameMkLst>
            <pc:docMk/>
            <pc:sldMk cId="1631061045" sldId="327"/>
            <ac:graphicFrameMk id="6" creationId="{379B11AE-C4D1-4A6C-8681-8B07B435BB7B}"/>
          </ac:graphicFrameMkLst>
        </pc:graphicFrameChg>
        <pc:graphicFrameChg chg="add mod modGraphic">
          <ac:chgData name="" userId="443351dc783ae250" providerId="LiveId" clId="{785C2C15-3946-4678-99F6-5FD78497CF1A}" dt="2023-01-18T06:00:25.941" v="7253" actId="1076"/>
          <ac:graphicFrameMkLst>
            <pc:docMk/>
            <pc:sldMk cId="1631061045" sldId="327"/>
            <ac:graphicFrameMk id="18" creationId="{42D53CE4-C858-4CC3-AF84-FFCF854B658A}"/>
          </ac:graphicFrameMkLst>
        </pc:graphicFrameChg>
        <pc:picChg chg="del mod">
          <ac:chgData name="" userId="443351dc783ae250" providerId="LiveId" clId="{785C2C15-3946-4678-99F6-5FD78497CF1A}" dt="2022-12-20T05:16:03.799" v="1691" actId="478"/>
          <ac:picMkLst>
            <pc:docMk/>
            <pc:sldMk cId="1631061045" sldId="327"/>
            <ac:picMk id="2" creationId="{8B5A9048-EDA6-4502-8730-B385F2BFEF13}"/>
          </ac:picMkLst>
        </pc:picChg>
        <pc:picChg chg="del mod">
          <ac:chgData name="" userId="443351dc783ae250" providerId="LiveId" clId="{785C2C15-3946-4678-99F6-5FD78497CF1A}" dt="2022-12-20T05:16:04.743" v="1693" actId="478"/>
          <ac:picMkLst>
            <pc:docMk/>
            <pc:sldMk cId="1631061045" sldId="327"/>
            <ac:picMk id="3" creationId="{442C34F9-42CD-4A56-8D10-424A11CA9ADB}"/>
          </ac:picMkLst>
        </pc:picChg>
      </pc:sldChg>
      <pc:sldChg chg="addSp modSp add">
        <pc:chgData name="" userId="443351dc783ae250" providerId="LiveId" clId="{785C2C15-3946-4678-99F6-5FD78497CF1A}" dt="2022-12-20T05:21:27.755" v="1890" actId="20577"/>
        <pc:sldMkLst>
          <pc:docMk/>
          <pc:sldMk cId="4225602267" sldId="328"/>
        </pc:sldMkLst>
        <pc:spChg chg="mod">
          <ac:chgData name="" userId="443351dc783ae250" providerId="LiveId" clId="{785C2C15-3946-4678-99F6-5FD78497CF1A}" dt="2022-12-20T05:21:27.755" v="1890" actId="20577"/>
          <ac:spMkLst>
            <pc:docMk/>
            <pc:sldMk cId="4225602267" sldId="328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5:16:31.775" v="1745" actId="20577"/>
          <ac:spMkLst>
            <pc:docMk/>
            <pc:sldMk cId="4225602267" sldId="328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0T05:20:11.783" v="1791" actId="1076"/>
          <ac:spMkLst>
            <pc:docMk/>
            <pc:sldMk cId="4225602267" sldId="328"/>
            <ac:spMk id="20" creationId="{2A843458-BFCA-B74B-E12F-3C43C8C74A63}"/>
          </ac:spMkLst>
        </pc:spChg>
        <pc:picChg chg="add mod">
          <ac:chgData name="" userId="443351dc783ae250" providerId="LiveId" clId="{785C2C15-3946-4678-99F6-5FD78497CF1A}" dt="2022-12-20T05:20:35.752" v="1797" actId="1076"/>
          <ac:picMkLst>
            <pc:docMk/>
            <pc:sldMk cId="4225602267" sldId="328"/>
            <ac:picMk id="2" creationId="{E7711374-A541-4B4F-B2F1-A4F28568ED8F}"/>
          </ac:picMkLst>
        </pc:picChg>
        <pc:picChg chg="add mod modCrop">
          <ac:chgData name="" userId="443351dc783ae250" providerId="LiveId" clId="{785C2C15-3946-4678-99F6-5FD78497CF1A}" dt="2022-12-20T05:20:03.945" v="1790" actId="1076"/>
          <ac:picMkLst>
            <pc:docMk/>
            <pc:sldMk cId="4225602267" sldId="328"/>
            <ac:picMk id="3" creationId="{8BAB92B3-92D1-4910-A8C8-A58C2E7C62E3}"/>
          </ac:picMkLst>
        </pc:picChg>
        <pc:picChg chg="add mod">
          <ac:chgData name="" userId="443351dc783ae250" providerId="LiveId" clId="{785C2C15-3946-4678-99F6-5FD78497CF1A}" dt="2022-12-20T05:20:22.398" v="1795" actId="14100"/>
          <ac:picMkLst>
            <pc:docMk/>
            <pc:sldMk cId="4225602267" sldId="328"/>
            <ac:picMk id="4" creationId="{DC7780F8-874D-4E4A-AAA2-760EADBE4A91}"/>
          </ac:picMkLst>
        </pc:picChg>
      </pc:sldChg>
      <pc:sldChg chg="addSp delSp modSp add">
        <pc:chgData name="" userId="443351dc783ae250" providerId="LiveId" clId="{785C2C15-3946-4678-99F6-5FD78497CF1A}" dt="2022-12-20T05:39:19.836" v="1947" actId="1076"/>
        <pc:sldMkLst>
          <pc:docMk/>
          <pc:sldMk cId="1919573550" sldId="329"/>
        </pc:sldMkLst>
        <pc:spChg chg="mod">
          <ac:chgData name="" userId="443351dc783ae250" providerId="LiveId" clId="{785C2C15-3946-4678-99F6-5FD78497CF1A}" dt="2022-12-20T05:25:47.720" v="1921" actId="20577"/>
          <ac:spMkLst>
            <pc:docMk/>
            <pc:sldMk cId="1919573550" sldId="329"/>
            <ac:spMk id="5" creationId="{C7188236-497D-4A32-9427-AFE8570F3E42}"/>
          </ac:spMkLst>
        </pc:spChg>
        <pc:picChg chg="del">
          <ac:chgData name="" userId="443351dc783ae250" providerId="LiveId" clId="{785C2C15-3946-4678-99F6-5FD78497CF1A}" dt="2022-12-20T05:27:06.710" v="1929" actId="478"/>
          <ac:picMkLst>
            <pc:docMk/>
            <pc:sldMk cId="1919573550" sldId="329"/>
            <ac:picMk id="2" creationId="{E7711374-A541-4B4F-B2F1-A4F28568ED8F}"/>
          </ac:picMkLst>
        </pc:picChg>
        <pc:picChg chg="del">
          <ac:chgData name="" userId="443351dc783ae250" providerId="LiveId" clId="{785C2C15-3946-4678-99F6-5FD78497CF1A}" dt="2022-12-20T05:27:22.130" v="1934" actId="478"/>
          <ac:picMkLst>
            <pc:docMk/>
            <pc:sldMk cId="1919573550" sldId="329"/>
            <ac:picMk id="3" creationId="{8BAB92B3-92D1-4910-A8C8-A58C2E7C62E3}"/>
          </ac:picMkLst>
        </pc:picChg>
        <pc:picChg chg="del">
          <ac:chgData name="" userId="443351dc783ae250" providerId="LiveId" clId="{785C2C15-3946-4678-99F6-5FD78497CF1A}" dt="2022-12-20T05:27:22.130" v="1934" actId="478"/>
          <ac:picMkLst>
            <pc:docMk/>
            <pc:sldMk cId="1919573550" sldId="329"/>
            <ac:picMk id="4" creationId="{DC7780F8-874D-4E4A-AAA2-760EADBE4A91}"/>
          </ac:picMkLst>
        </pc:picChg>
        <pc:picChg chg="add mod">
          <ac:chgData name="" userId="443351dc783ae250" providerId="LiveId" clId="{785C2C15-3946-4678-99F6-5FD78497CF1A}" dt="2022-12-20T05:27:14.708" v="1933" actId="1076"/>
          <ac:picMkLst>
            <pc:docMk/>
            <pc:sldMk cId="1919573550" sldId="329"/>
            <ac:picMk id="6" creationId="{49A0723F-DC91-480C-8ECC-4685DB450963}"/>
          </ac:picMkLst>
        </pc:picChg>
        <pc:picChg chg="add mod">
          <ac:chgData name="" userId="443351dc783ae250" providerId="LiveId" clId="{785C2C15-3946-4678-99F6-5FD78497CF1A}" dt="2022-12-20T05:39:03.674" v="1945" actId="1076"/>
          <ac:picMkLst>
            <pc:docMk/>
            <pc:sldMk cId="1919573550" sldId="329"/>
            <ac:picMk id="7" creationId="{ED82577D-2662-4402-93ED-5660CCFBA6C1}"/>
          </ac:picMkLst>
        </pc:picChg>
        <pc:picChg chg="add mod">
          <ac:chgData name="" userId="443351dc783ae250" providerId="LiveId" clId="{785C2C15-3946-4678-99F6-5FD78497CF1A}" dt="2022-12-20T05:39:19.836" v="1947" actId="1076"/>
          <ac:picMkLst>
            <pc:docMk/>
            <pc:sldMk cId="1919573550" sldId="329"/>
            <ac:picMk id="8" creationId="{7186C2FC-84A2-4CAB-B920-0C50D28BA5C0}"/>
          </ac:picMkLst>
        </pc:picChg>
        <pc:picChg chg="add del mod">
          <ac:chgData name="" userId="443351dc783ae250" providerId="LiveId" clId="{785C2C15-3946-4678-99F6-5FD78497CF1A}" dt="2022-12-20T05:25:48.101" v="1922"/>
          <ac:picMkLst>
            <pc:docMk/>
            <pc:sldMk cId="1919573550" sldId="329"/>
            <ac:picMk id="9" creationId="{919789B7-261B-4111-A4CA-1FC604DE0414}"/>
          </ac:picMkLst>
        </pc:picChg>
      </pc:sldChg>
      <pc:sldChg chg="addSp delSp modSp add">
        <pc:chgData name="" userId="443351dc783ae250" providerId="LiveId" clId="{785C2C15-3946-4678-99F6-5FD78497CF1A}" dt="2022-12-20T05:45:57.592" v="1963" actId="1076"/>
        <pc:sldMkLst>
          <pc:docMk/>
          <pc:sldMk cId="987843256" sldId="330"/>
        </pc:sldMkLst>
        <pc:spChg chg="mod">
          <ac:chgData name="" userId="443351dc783ae250" providerId="LiveId" clId="{785C2C15-3946-4678-99F6-5FD78497CF1A}" dt="2022-12-20T05:25:54.605" v="1928" actId="20577"/>
          <ac:spMkLst>
            <pc:docMk/>
            <pc:sldMk cId="987843256" sldId="330"/>
            <ac:spMk id="5" creationId="{C7188236-497D-4A32-9427-AFE8570F3E42}"/>
          </ac:spMkLst>
        </pc:spChg>
        <pc:picChg chg="del">
          <ac:chgData name="" userId="443351dc783ae250" providerId="LiveId" clId="{785C2C15-3946-4678-99F6-5FD78497CF1A}" dt="2022-12-20T05:44:55.062" v="1948" actId="478"/>
          <ac:picMkLst>
            <pc:docMk/>
            <pc:sldMk cId="987843256" sldId="330"/>
            <ac:picMk id="2" creationId="{E7711374-A541-4B4F-B2F1-A4F28568ED8F}"/>
          </ac:picMkLst>
        </pc:picChg>
        <pc:picChg chg="del">
          <ac:chgData name="" userId="443351dc783ae250" providerId="LiveId" clId="{785C2C15-3946-4678-99F6-5FD78497CF1A}" dt="2022-12-20T05:45:13.692" v="1953" actId="478"/>
          <ac:picMkLst>
            <pc:docMk/>
            <pc:sldMk cId="987843256" sldId="330"/>
            <ac:picMk id="3" creationId="{8BAB92B3-92D1-4910-A8C8-A58C2E7C62E3}"/>
          </ac:picMkLst>
        </pc:picChg>
        <pc:picChg chg="del">
          <ac:chgData name="" userId="443351dc783ae250" providerId="LiveId" clId="{785C2C15-3946-4678-99F6-5FD78497CF1A}" dt="2022-12-20T05:45:13.692" v="1953" actId="478"/>
          <ac:picMkLst>
            <pc:docMk/>
            <pc:sldMk cId="987843256" sldId="330"/>
            <ac:picMk id="4" creationId="{DC7780F8-874D-4E4A-AAA2-760EADBE4A91}"/>
          </ac:picMkLst>
        </pc:picChg>
        <pc:picChg chg="add mod">
          <ac:chgData name="" userId="443351dc783ae250" providerId="LiveId" clId="{785C2C15-3946-4678-99F6-5FD78497CF1A}" dt="2022-12-20T05:45:04.673" v="1952" actId="1076"/>
          <ac:picMkLst>
            <pc:docMk/>
            <pc:sldMk cId="987843256" sldId="330"/>
            <ac:picMk id="6" creationId="{74E8A3D4-0E1B-45A6-8F6A-43411379168D}"/>
          </ac:picMkLst>
        </pc:picChg>
        <pc:picChg chg="add mod">
          <ac:chgData name="" userId="443351dc783ae250" providerId="LiveId" clId="{785C2C15-3946-4678-99F6-5FD78497CF1A}" dt="2022-12-20T05:45:31.199" v="1956" actId="1076"/>
          <ac:picMkLst>
            <pc:docMk/>
            <pc:sldMk cId="987843256" sldId="330"/>
            <ac:picMk id="7" creationId="{971197B4-9C62-4022-B640-BC4A00168504}"/>
          </ac:picMkLst>
        </pc:picChg>
        <pc:picChg chg="add mod">
          <ac:chgData name="" userId="443351dc783ae250" providerId="LiveId" clId="{785C2C15-3946-4678-99F6-5FD78497CF1A}" dt="2022-12-20T05:45:57.592" v="1963" actId="1076"/>
          <ac:picMkLst>
            <pc:docMk/>
            <pc:sldMk cId="987843256" sldId="330"/>
            <ac:picMk id="8" creationId="{21EFDB35-6C69-42E4-9691-12DB6A3BCEC4}"/>
          </ac:picMkLst>
        </pc:picChg>
      </pc:sldChg>
      <pc:sldChg chg="addSp delSp modSp add">
        <pc:chgData name="" userId="443351dc783ae250" providerId="LiveId" clId="{785C2C15-3946-4678-99F6-5FD78497CF1A}" dt="2022-12-20T06:17:07.438" v="2339" actId="1076"/>
        <pc:sldMkLst>
          <pc:docMk/>
          <pc:sldMk cId="3750608716" sldId="331"/>
        </pc:sldMkLst>
        <pc:spChg chg="mod">
          <ac:chgData name="" userId="443351dc783ae250" providerId="LiveId" clId="{785C2C15-3946-4678-99F6-5FD78497CF1A}" dt="2022-12-20T06:17:07.438" v="2339" actId="1076"/>
          <ac:spMkLst>
            <pc:docMk/>
            <pc:sldMk cId="3750608716" sldId="331"/>
            <ac:spMk id="5" creationId="{C7188236-497D-4A32-9427-AFE8570F3E42}"/>
          </ac:spMkLst>
        </pc:spChg>
        <pc:picChg chg="del">
          <ac:chgData name="" userId="443351dc783ae250" providerId="LiveId" clId="{785C2C15-3946-4678-99F6-5FD78497CF1A}" dt="2022-12-20T05:57:11.152" v="1967" actId="478"/>
          <ac:picMkLst>
            <pc:docMk/>
            <pc:sldMk cId="3750608716" sldId="331"/>
            <ac:picMk id="2" creationId="{AA1627EC-5346-4110-AAF4-7C6F48EF5362}"/>
          </ac:picMkLst>
        </pc:picChg>
        <pc:picChg chg="add mod modCrop">
          <ac:chgData name="" userId="443351dc783ae250" providerId="LiveId" clId="{785C2C15-3946-4678-99F6-5FD78497CF1A}" dt="2022-12-20T06:17:07.438" v="2339" actId="1076"/>
          <ac:picMkLst>
            <pc:docMk/>
            <pc:sldMk cId="3750608716" sldId="331"/>
            <ac:picMk id="3" creationId="{9E9C6033-8C62-4380-82F4-DFB724319336}"/>
          </ac:picMkLst>
        </pc:picChg>
        <pc:picChg chg="add mod">
          <ac:chgData name="" userId="443351dc783ae250" providerId="LiveId" clId="{785C2C15-3946-4678-99F6-5FD78497CF1A}" dt="2022-12-20T06:17:07.438" v="2339" actId="1076"/>
          <ac:picMkLst>
            <pc:docMk/>
            <pc:sldMk cId="3750608716" sldId="331"/>
            <ac:picMk id="4" creationId="{5454A7C9-F035-4A7D-B8D3-4C2CF6C50BD4}"/>
          </ac:picMkLst>
        </pc:picChg>
        <pc:picChg chg="del">
          <ac:chgData name="" userId="443351dc783ae250" providerId="LiveId" clId="{785C2C15-3946-4678-99F6-5FD78497CF1A}" dt="2022-12-20T05:58:09.951" v="1971" actId="478"/>
          <ac:picMkLst>
            <pc:docMk/>
            <pc:sldMk cId="3750608716" sldId="331"/>
            <ac:picMk id="6" creationId="{7D12E19E-5B3C-48BA-9E51-81D696743C6D}"/>
          </ac:picMkLst>
        </pc:picChg>
        <pc:picChg chg="del">
          <ac:chgData name="" userId="443351dc783ae250" providerId="LiveId" clId="{785C2C15-3946-4678-99F6-5FD78497CF1A}" dt="2022-12-20T05:58:09.080" v="1970" actId="478"/>
          <ac:picMkLst>
            <pc:docMk/>
            <pc:sldMk cId="3750608716" sldId="331"/>
            <ac:picMk id="7" creationId="{5807015B-9F24-47FF-88FA-807E7BDD7C80}"/>
          </ac:picMkLst>
        </pc:picChg>
        <pc:picChg chg="add mod">
          <ac:chgData name="" userId="443351dc783ae250" providerId="LiveId" clId="{785C2C15-3946-4678-99F6-5FD78497CF1A}" dt="2022-12-20T06:17:07.438" v="2339" actId="1076"/>
          <ac:picMkLst>
            <pc:docMk/>
            <pc:sldMk cId="3750608716" sldId="331"/>
            <ac:picMk id="8" creationId="{A938511E-43F4-4E17-A1D2-5978BF70D257}"/>
          </ac:picMkLst>
        </pc:picChg>
      </pc:sldChg>
      <pc:sldChg chg="addSp delSp modSp add">
        <pc:chgData name="" userId="443351dc783ae250" providerId="LiveId" clId="{785C2C15-3946-4678-99F6-5FD78497CF1A}" dt="2022-12-20T06:17:00.995" v="2338" actId="1076"/>
        <pc:sldMkLst>
          <pc:docMk/>
          <pc:sldMk cId="3943390766" sldId="332"/>
        </pc:sldMkLst>
        <pc:spChg chg="mod">
          <ac:chgData name="" userId="443351dc783ae250" providerId="LiveId" clId="{785C2C15-3946-4678-99F6-5FD78497CF1A}" dt="2022-12-20T06:17:00.995" v="2338" actId="1076"/>
          <ac:spMkLst>
            <pc:docMk/>
            <pc:sldMk cId="3943390766" sldId="332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6:17:00.995" v="2338" actId="1076"/>
          <ac:spMkLst>
            <pc:docMk/>
            <pc:sldMk cId="3943390766" sldId="332"/>
            <ac:spMk id="7" creationId="{05CBC0ED-5F86-447A-8D01-540A84614A4D}"/>
          </ac:spMkLst>
        </pc:spChg>
        <pc:spChg chg="mod">
          <ac:chgData name="" userId="443351dc783ae250" providerId="LiveId" clId="{785C2C15-3946-4678-99F6-5FD78497CF1A}" dt="2022-12-20T06:16:30.429" v="2314" actId="20577"/>
          <ac:spMkLst>
            <pc:docMk/>
            <pc:sldMk cId="3943390766" sldId="332"/>
            <ac:spMk id="11" creationId="{BD1DDFB4-DE44-4C93-B32A-6CB824F09CAF}"/>
          </ac:spMkLst>
        </pc:spChg>
        <pc:picChg chg="add mod">
          <ac:chgData name="" userId="443351dc783ae250" providerId="LiveId" clId="{785C2C15-3946-4678-99F6-5FD78497CF1A}" dt="2022-12-20T06:17:00.995" v="2338" actId="1076"/>
          <ac:picMkLst>
            <pc:docMk/>
            <pc:sldMk cId="3943390766" sldId="332"/>
            <ac:picMk id="2" creationId="{11D46DA0-6E8F-4EB0-9B9F-0D26316E85F0}"/>
          </ac:picMkLst>
        </pc:picChg>
        <pc:picChg chg="add mod">
          <ac:chgData name="" userId="443351dc783ae250" providerId="LiveId" clId="{785C2C15-3946-4678-99F6-5FD78497CF1A}" dt="2022-12-20T06:17:00.995" v="2338" actId="1076"/>
          <ac:picMkLst>
            <pc:docMk/>
            <pc:sldMk cId="3943390766" sldId="332"/>
            <ac:picMk id="3" creationId="{934D1198-15D4-43D5-8BAF-D79AF10EDB20}"/>
          </ac:picMkLst>
        </pc:picChg>
        <pc:picChg chg="del">
          <ac:chgData name="" userId="443351dc783ae250" providerId="LiveId" clId="{785C2C15-3946-4678-99F6-5FD78497CF1A}" dt="2022-12-20T06:05:00.232" v="2219" actId="478"/>
          <ac:picMkLst>
            <pc:docMk/>
            <pc:sldMk cId="3943390766" sldId="332"/>
            <ac:picMk id="4" creationId="{90822CA0-6461-4CCB-BFF6-54EF39A454B9}"/>
          </ac:picMkLst>
        </pc:picChg>
        <pc:picChg chg="add mod">
          <ac:chgData name="" userId="443351dc783ae250" providerId="LiveId" clId="{785C2C15-3946-4678-99F6-5FD78497CF1A}" dt="2022-12-20T06:17:00.995" v="2338" actId="1076"/>
          <ac:picMkLst>
            <pc:docMk/>
            <pc:sldMk cId="3943390766" sldId="332"/>
            <ac:picMk id="6" creationId="{9DAA0971-1C73-4657-A68F-EAAEFEBE83A3}"/>
          </ac:picMkLst>
        </pc:picChg>
        <pc:picChg chg="del">
          <ac:chgData name="" userId="443351dc783ae250" providerId="LiveId" clId="{785C2C15-3946-4678-99F6-5FD78497CF1A}" dt="2022-12-20T06:07:10.057" v="2242" actId="478"/>
          <ac:picMkLst>
            <pc:docMk/>
            <pc:sldMk cId="3943390766" sldId="332"/>
            <ac:picMk id="8" creationId="{B18235D6-8D1B-46D8-8567-358923642AC7}"/>
          </ac:picMkLst>
        </pc:picChg>
        <pc:picChg chg="del">
          <ac:chgData name="" userId="443351dc783ae250" providerId="LiveId" clId="{785C2C15-3946-4678-99F6-5FD78497CF1A}" dt="2022-12-20T06:06:19.463" v="2235" actId="478"/>
          <ac:picMkLst>
            <pc:docMk/>
            <pc:sldMk cId="3943390766" sldId="332"/>
            <ac:picMk id="9" creationId="{0B237B47-4461-40AF-8899-8E6320EA5A83}"/>
          </ac:picMkLst>
        </pc:picChg>
      </pc:sldChg>
      <pc:sldChg chg="addSp modSp add">
        <pc:chgData name="" userId="443351dc783ae250" providerId="LiveId" clId="{785C2C15-3946-4678-99F6-5FD78497CF1A}" dt="2022-12-20T06:17:22.632" v="2340" actId="1076"/>
        <pc:sldMkLst>
          <pc:docMk/>
          <pc:sldMk cId="860911014" sldId="333"/>
        </pc:sldMkLst>
        <pc:spChg chg="mod">
          <ac:chgData name="" userId="443351dc783ae250" providerId="LiveId" clId="{785C2C15-3946-4678-99F6-5FD78497CF1A}" dt="2022-12-20T06:17:22.632" v="2340" actId="1076"/>
          <ac:spMkLst>
            <pc:docMk/>
            <pc:sldMk cId="860911014" sldId="333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6:16:41.109" v="2336" actId="20577"/>
          <ac:spMkLst>
            <pc:docMk/>
            <pc:sldMk cId="860911014" sldId="333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0T06:10:48.327" v="2278" actId="1076"/>
          <ac:spMkLst>
            <pc:docMk/>
            <pc:sldMk cId="860911014" sldId="333"/>
            <ac:spMk id="20" creationId="{2A843458-BFCA-B74B-E12F-3C43C8C74A63}"/>
          </ac:spMkLst>
        </pc:spChg>
        <pc:picChg chg="add mod">
          <ac:chgData name="" userId="443351dc783ae250" providerId="LiveId" clId="{785C2C15-3946-4678-99F6-5FD78497CF1A}" dt="2022-12-20T06:16:52.363" v="2337" actId="1076"/>
          <ac:picMkLst>
            <pc:docMk/>
            <pc:sldMk cId="860911014" sldId="333"/>
            <ac:picMk id="2" creationId="{171BB39B-C3D4-48FF-AB11-6AF047831FB2}"/>
          </ac:picMkLst>
        </pc:picChg>
        <pc:picChg chg="add mod">
          <ac:chgData name="" userId="443351dc783ae250" providerId="LiveId" clId="{785C2C15-3946-4678-99F6-5FD78497CF1A}" dt="2022-12-20T06:16:52.363" v="2337" actId="1076"/>
          <ac:picMkLst>
            <pc:docMk/>
            <pc:sldMk cId="860911014" sldId="333"/>
            <ac:picMk id="3" creationId="{01EAAF07-1F28-4F7C-9693-7BE15056478D}"/>
          </ac:picMkLst>
        </pc:picChg>
        <pc:picChg chg="add mod">
          <ac:chgData name="" userId="443351dc783ae250" providerId="LiveId" clId="{785C2C15-3946-4678-99F6-5FD78497CF1A}" dt="2022-12-20T06:16:52.363" v="2337" actId="1076"/>
          <ac:picMkLst>
            <pc:docMk/>
            <pc:sldMk cId="860911014" sldId="333"/>
            <ac:picMk id="4" creationId="{2A52D130-7585-4F98-8404-D989C6FB6749}"/>
          </ac:picMkLst>
        </pc:picChg>
      </pc:sldChg>
      <pc:sldChg chg="addSp delSp modSp add">
        <pc:chgData name="" userId="443351dc783ae250" providerId="LiveId" clId="{785C2C15-3946-4678-99F6-5FD78497CF1A}" dt="2022-12-20T06:29:02.502" v="2581" actId="20577"/>
        <pc:sldMkLst>
          <pc:docMk/>
          <pc:sldMk cId="3020623408" sldId="334"/>
        </pc:sldMkLst>
        <pc:spChg chg="mod">
          <ac:chgData name="" userId="443351dc783ae250" providerId="LiveId" clId="{785C2C15-3946-4678-99F6-5FD78497CF1A}" dt="2022-12-20T06:29:02.502" v="2581" actId="20577"/>
          <ac:spMkLst>
            <pc:docMk/>
            <pc:sldMk cId="3020623408" sldId="334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0T06:25:52.762" v="2561" actId="1076"/>
          <ac:spMkLst>
            <pc:docMk/>
            <pc:sldMk cId="3020623408" sldId="334"/>
            <ac:spMk id="9" creationId="{923242EB-76DE-4F4F-AE94-2F6BAF24C3B9}"/>
          </ac:spMkLst>
        </pc:spChg>
        <pc:spChg chg="mod">
          <ac:chgData name="" userId="443351dc783ae250" providerId="LiveId" clId="{785C2C15-3946-4678-99F6-5FD78497CF1A}" dt="2022-12-20T06:18:49.346" v="2402" actId="20577"/>
          <ac:spMkLst>
            <pc:docMk/>
            <pc:sldMk cId="3020623408" sldId="334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0T06:18:27.580" v="2367" actId="20577"/>
          <ac:spMkLst>
            <pc:docMk/>
            <pc:sldMk cId="3020623408" sldId="334"/>
            <ac:spMk id="13" creationId="{2A843458-BFCA-B74B-E12F-3C43C8C74A63}"/>
          </ac:spMkLst>
        </pc:spChg>
        <pc:spChg chg="del mod">
          <ac:chgData name="" userId="443351dc783ae250" providerId="LiveId" clId="{785C2C15-3946-4678-99F6-5FD78497CF1A}" dt="2022-12-20T06:22:43.077" v="2481" actId="478"/>
          <ac:spMkLst>
            <pc:docMk/>
            <pc:sldMk cId="3020623408" sldId="334"/>
            <ac:spMk id="14" creationId="{CD6B3081-76BF-4DD4-80AF-ACFFC28E7982}"/>
          </ac:spMkLst>
        </pc:spChg>
        <pc:spChg chg="del mod">
          <ac:chgData name="" userId="443351dc783ae250" providerId="LiveId" clId="{785C2C15-3946-4678-99F6-5FD78497CF1A}" dt="2022-12-20T06:22:43.077" v="2481" actId="478"/>
          <ac:spMkLst>
            <pc:docMk/>
            <pc:sldMk cId="3020623408" sldId="334"/>
            <ac:spMk id="16" creationId="{5256B4A3-1AB7-40F8-AC61-8F32A45CB30D}"/>
          </ac:spMkLst>
        </pc:spChg>
        <pc:spChg chg="add mod">
          <ac:chgData name="" userId="443351dc783ae250" providerId="LiveId" clId="{785C2C15-3946-4678-99F6-5FD78497CF1A}" dt="2022-12-20T06:28:48.777" v="2577" actId="20577"/>
          <ac:spMkLst>
            <pc:docMk/>
            <pc:sldMk cId="3020623408" sldId="334"/>
            <ac:spMk id="17" creationId="{24B7FFE4-03F9-43B4-B7FF-E6D792269323}"/>
          </ac:spMkLst>
        </pc:spChg>
        <pc:spChg chg="del mod">
          <ac:chgData name="" userId="443351dc783ae250" providerId="LiveId" clId="{785C2C15-3946-4678-99F6-5FD78497CF1A}" dt="2022-12-20T06:22:43.077" v="2481" actId="478"/>
          <ac:spMkLst>
            <pc:docMk/>
            <pc:sldMk cId="3020623408" sldId="334"/>
            <ac:spMk id="21" creationId="{6832095D-C8AB-4997-94EA-0B69ACDAEA80}"/>
          </ac:spMkLst>
        </pc:spChg>
        <pc:picChg chg="add mod">
          <ac:chgData name="" userId="443351dc783ae250" providerId="LiveId" clId="{785C2C15-3946-4678-99F6-5FD78497CF1A}" dt="2022-12-20T06:25:52.762" v="2561" actId="1076"/>
          <ac:picMkLst>
            <pc:docMk/>
            <pc:sldMk cId="3020623408" sldId="334"/>
            <ac:picMk id="2" creationId="{93A3AFDC-DFC4-4C34-B178-6CB39052DD25}"/>
          </ac:picMkLst>
        </pc:picChg>
        <pc:picChg chg="add mod">
          <ac:chgData name="" userId="443351dc783ae250" providerId="LiveId" clId="{785C2C15-3946-4678-99F6-5FD78497CF1A}" dt="2022-12-20T06:25:52.762" v="2561" actId="1076"/>
          <ac:picMkLst>
            <pc:docMk/>
            <pc:sldMk cId="3020623408" sldId="334"/>
            <ac:picMk id="3" creationId="{810F2811-C528-46C4-B7B4-9C0285785316}"/>
          </ac:picMkLst>
        </pc:picChg>
        <pc:picChg chg="del">
          <ac:chgData name="" userId="443351dc783ae250" providerId="LiveId" clId="{785C2C15-3946-4678-99F6-5FD78497CF1A}" dt="2022-12-20T06:19:56.741" v="2478" actId="478"/>
          <ac:picMkLst>
            <pc:docMk/>
            <pc:sldMk cId="3020623408" sldId="334"/>
            <ac:picMk id="4" creationId="{4DE1ACD7-6C6A-4989-BC5F-6E55607A981B}"/>
          </ac:picMkLst>
        </pc:picChg>
        <pc:picChg chg="del mod">
          <ac:chgData name="" userId="443351dc783ae250" providerId="LiveId" clId="{785C2C15-3946-4678-99F6-5FD78497CF1A}" dt="2022-12-20T06:22:43.077" v="2481" actId="478"/>
          <ac:picMkLst>
            <pc:docMk/>
            <pc:sldMk cId="3020623408" sldId="334"/>
            <ac:picMk id="10" creationId="{27BF18DA-FE90-4698-A2C2-8F8292314B24}"/>
          </ac:picMkLst>
        </pc:picChg>
        <pc:picChg chg="del mod">
          <ac:chgData name="" userId="443351dc783ae250" providerId="LiveId" clId="{785C2C15-3946-4678-99F6-5FD78497CF1A}" dt="2022-12-20T06:22:43.077" v="2481" actId="478"/>
          <ac:picMkLst>
            <pc:docMk/>
            <pc:sldMk cId="3020623408" sldId="334"/>
            <ac:picMk id="12" creationId="{AE972D2B-7F39-4B6A-90EB-36361BF49F59}"/>
          </ac:picMkLst>
        </pc:picChg>
        <pc:picChg chg="del mod">
          <ac:chgData name="" userId="443351dc783ae250" providerId="LiveId" clId="{785C2C15-3946-4678-99F6-5FD78497CF1A}" dt="2022-12-20T06:22:43.077" v="2481" actId="478"/>
          <ac:picMkLst>
            <pc:docMk/>
            <pc:sldMk cId="3020623408" sldId="334"/>
            <ac:picMk id="15" creationId="{9E13608A-57D5-4C85-BE39-DAB9694CFA7E}"/>
          </ac:picMkLst>
        </pc:picChg>
      </pc:sldChg>
      <pc:sldChg chg="addSp delSp modSp add">
        <pc:chgData name="" userId="443351dc783ae250" providerId="LiveId" clId="{785C2C15-3946-4678-99F6-5FD78497CF1A}" dt="2022-12-20T06:31:35.249" v="2704" actId="20577"/>
        <pc:sldMkLst>
          <pc:docMk/>
          <pc:sldMk cId="3052158610" sldId="335"/>
        </pc:sldMkLst>
        <pc:spChg chg="mod">
          <ac:chgData name="" userId="443351dc783ae250" providerId="LiveId" clId="{785C2C15-3946-4678-99F6-5FD78497CF1A}" dt="2022-12-20T06:31:35.249" v="2704" actId="20577"/>
          <ac:spMkLst>
            <pc:docMk/>
            <pc:sldMk cId="3052158610" sldId="335"/>
            <ac:spMk id="5" creationId="{C7188236-497D-4A32-9427-AFE8570F3E42}"/>
          </ac:spMkLst>
        </pc:spChg>
        <pc:spChg chg="add mod">
          <ac:chgData name="" userId="443351dc783ae250" providerId="LiveId" clId="{785C2C15-3946-4678-99F6-5FD78497CF1A}" dt="2022-12-20T06:31:14.768" v="2694" actId="1076"/>
          <ac:spMkLst>
            <pc:docMk/>
            <pc:sldMk cId="3052158610" sldId="335"/>
            <ac:spMk id="8" creationId="{AB506BD3-FEF5-4102-A618-69963F0834DA}"/>
          </ac:spMkLst>
        </pc:spChg>
        <pc:spChg chg="del">
          <ac:chgData name="" userId="443351dc783ae250" providerId="LiveId" clId="{785C2C15-3946-4678-99F6-5FD78497CF1A}" dt="2022-12-20T06:28:40.422" v="2569" actId="478"/>
          <ac:spMkLst>
            <pc:docMk/>
            <pc:sldMk cId="3052158610" sldId="335"/>
            <ac:spMk id="9" creationId="{923242EB-76DE-4F4F-AE94-2F6BAF24C3B9}"/>
          </ac:spMkLst>
        </pc:spChg>
        <pc:spChg chg="del">
          <ac:chgData name="" userId="443351dc783ae250" providerId="LiveId" clId="{785C2C15-3946-4678-99F6-5FD78497CF1A}" dt="2022-12-20T06:29:09.686" v="2582" actId="478"/>
          <ac:spMkLst>
            <pc:docMk/>
            <pc:sldMk cId="3052158610" sldId="335"/>
            <ac:spMk id="17" creationId="{24B7FFE4-03F9-43B4-B7FF-E6D792269323}"/>
          </ac:spMkLst>
        </pc:spChg>
        <pc:spChg chg="mod">
          <ac:chgData name="" userId="443351dc783ae250" providerId="LiveId" clId="{785C2C15-3946-4678-99F6-5FD78497CF1A}" dt="2022-12-20T06:31:12.042" v="2693" actId="1076"/>
          <ac:spMkLst>
            <pc:docMk/>
            <pc:sldMk cId="3052158610" sldId="335"/>
            <ac:spMk id="20" creationId="{2A843458-BFCA-B74B-E12F-3C43C8C74A63}"/>
          </ac:spMkLst>
        </pc:spChg>
        <pc:picChg chg="del">
          <ac:chgData name="" userId="443351dc783ae250" providerId="LiveId" clId="{785C2C15-3946-4678-99F6-5FD78497CF1A}" dt="2022-12-20T06:28:33.476" v="2565" actId="478"/>
          <ac:picMkLst>
            <pc:docMk/>
            <pc:sldMk cId="3052158610" sldId="335"/>
            <ac:picMk id="2" creationId="{93A3AFDC-DFC4-4C34-B178-6CB39052DD25}"/>
          </ac:picMkLst>
        </pc:picChg>
        <pc:picChg chg="del">
          <ac:chgData name="" userId="443351dc783ae250" providerId="LiveId" clId="{785C2C15-3946-4678-99F6-5FD78497CF1A}" dt="2022-12-20T06:29:09.686" v="2582" actId="478"/>
          <ac:picMkLst>
            <pc:docMk/>
            <pc:sldMk cId="3052158610" sldId="335"/>
            <ac:picMk id="3" creationId="{810F2811-C528-46C4-B7B4-9C0285785316}"/>
          </ac:picMkLst>
        </pc:picChg>
        <pc:picChg chg="add mod">
          <ac:chgData name="" userId="443351dc783ae250" providerId="LiveId" clId="{785C2C15-3946-4678-99F6-5FD78497CF1A}" dt="2022-12-20T06:28:42.577" v="2570" actId="1076"/>
          <ac:picMkLst>
            <pc:docMk/>
            <pc:sldMk cId="3052158610" sldId="335"/>
            <ac:picMk id="4" creationId="{E7DE3840-8767-4C68-8DC6-658319CD86E6}"/>
          </ac:picMkLst>
        </pc:picChg>
        <pc:picChg chg="add mod">
          <ac:chgData name="" userId="443351dc783ae250" providerId="LiveId" clId="{785C2C15-3946-4678-99F6-5FD78497CF1A}" dt="2022-12-20T06:30:16.867" v="2591" actId="1076"/>
          <ac:picMkLst>
            <pc:docMk/>
            <pc:sldMk cId="3052158610" sldId="335"/>
            <ac:picMk id="6" creationId="{6715A173-F92D-46F7-A29F-91CF3B4FE946}"/>
          </ac:picMkLst>
        </pc:picChg>
        <pc:picChg chg="add mod">
          <ac:chgData name="" userId="443351dc783ae250" providerId="LiveId" clId="{785C2C15-3946-4678-99F6-5FD78497CF1A}" dt="2022-12-20T06:30:16.867" v="2591" actId="1076"/>
          <ac:picMkLst>
            <pc:docMk/>
            <pc:sldMk cId="3052158610" sldId="335"/>
            <ac:picMk id="7" creationId="{39CE55E7-7878-4DF2-BB45-0706FA0C2353}"/>
          </ac:picMkLst>
        </pc:picChg>
      </pc:sldChg>
      <pc:sldChg chg="addSp delSp modSp add">
        <pc:chgData name="" userId="443351dc783ae250" providerId="LiveId" clId="{785C2C15-3946-4678-99F6-5FD78497CF1A}" dt="2022-12-20T06:45:57.670" v="2831" actId="1076"/>
        <pc:sldMkLst>
          <pc:docMk/>
          <pc:sldMk cId="1439285604" sldId="336"/>
        </pc:sldMkLst>
        <pc:spChg chg="mod">
          <ac:chgData name="" userId="443351dc783ae250" providerId="LiveId" clId="{785C2C15-3946-4678-99F6-5FD78497CF1A}" dt="2022-12-20T06:32:56.651" v="2815" actId="20577"/>
          <ac:spMkLst>
            <pc:docMk/>
            <pc:sldMk cId="1439285604" sldId="336"/>
            <ac:spMk id="5" creationId="{C7188236-497D-4A32-9427-AFE8570F3E42}"/>
          </ac:spMkLst>
        </pc:spChg>
        <pc:spChg chg="del">
          <ac:chgData name="" userId="443351dc783ae250" providerId="LiveId" clId="{785C2C15-3946-4678-99F6-5FD78497CF1A}" dt="2022-12-20T06:36:16.078" v="2816" actId="478"/>
          <ac:spMkLst>
            <pc:docMk/>
            <pc:sldMk cId="1439285604" sldId="336"/>
            <ac:spMk id="9" creationId="{923242EB-76DE-4F4F-AE94-2F6BAF24C3B9}"/>
          </ac:spMkLst>
        </pc:spChg>
        <pc:spChg chg="mod">
          <ac:chgData name="" userId="443351dc783ae250" providerId="LiveId" clId="{785C2C15-3946-4678-99F6-5FD78497CF1A}" dt="2022-12-20T06:32:18.568" v="2748" actId="20577"/>
          <ac:spMkLst>
            <pc:docMk/>
            <pc:sldMk cId="1439285604" sldId="336"/>
            <ac:spMk id="11" creationId="{BD1DDFB4-DE44-4C93-B32A-6CB824F09CAF}"/>
          </ac:spMkLst>
        </pc:spChg>
        <pc:spChg chg="del">
          <ac:chgData name="" userId="443351dc783ae250" providerId="LiveId" clId="{785C2C15-3946-4678-99F6-5FD78497CF1A}" dt="2022-12-20T06:36:16.078" v="2816" actId="478"/>
          <ac:spMkLst>
            <pc:docMk/>
            <pc:sldMk cId="1439285604" sldId="336"/>
            <ac:spMk id="17" creationId="{24B7FFE4-03F9-43B4-B7FF-E6D792269323}"/>
          </ac:spMkLst>
        </pc:spChg>
        <pc:picChg chg="del">
          <ac:chgData name="" userId="443351dc783ae250" providerId="LiveId" clId="{785C2C15-3946-4678-99F6-5FD78497CF1A}" dt="2022-12-20T06:36:16.078" v="2816" actId="478"/>
          <ac:picMkLst>
            <pc:docMk/>
            <pc:sldMk cId="1439285604" sldId="336"/>
            <ac:picMk id="2" creationId="{93A3AFDC-DFC4-4C34-B178-6CB39052DD25}"/>
          </ac:picMkLst>
        </pc:picChg>
        <pc:picChg chg="del">
          <ac:chgData name="" userId="443351dc783ae250" providerId="LiveId" clId="{785C2C15-3946-4678-99F6-5FD78497CF1A}" dt="2022-12-20T06:36:16.078" v="2816" actId="478"/>
          <ac:picMkLst>
            <pc:docMk/>
            <pc:sldMk cId="1439285604" sldId="336"/>
            <ac:picMk id="3" creationId="{810F2811-C528-46C4-B7B4-9C0285785316}"/>
          </ac:picMkLst>
        </pc:picChg>
        <pc:picChg chg="add mod modCrop">
          <ac:chgData name="" userId="443351dc783ae250" providerId="LiveId" clId="{785C2C15-3946-4678-99F6-5FD78497CF1A}" dt="2022-12-20T06:45:52.900" v="2830" actId="1076"/>
          <ac:picMkLst>
            <pc:docMk/>
            <pc:sldMk cId="1439285604" sldId="336"/>
            <ac:picMk id="4" creationId="{21A6943A-6072-42F5-81D5-8F28301BC231}"/>
          </ac:picMkLst>
        </pc:picChg>
        <pc:picChg chg="add mod">
          <ac:chgData name="" userId="443351dc783ae250" providerId="LiveId" clId="{785C2C15-3946-4678-99F6-5FD78497CF1A}" dt="2022-12-20T06:45:57.670" v="2831" actId="1076"/>
          <ac:picMkLst>
            <pc:docMk/>
            <pc:sldMk cId="1439285604" sldId="336"/>
            <ac:picMk id="6" creationId="{F0771A75-EBE1-4EC6-8E5C-AB92CB3D7523}"/>
          </ac:picMkLst>
        </pc:picChg>
      </pc:sldChg>
      <pc:sldChg chg="delSp modSp add">
        <pc:chgData name="" userId="443351dc783ae250" providerId="LiveId" clId="{785C2C15-3946-4678-99F6-5FD78497CF1A}" dt="2022-12-29T06:09:28.217" v="3684" actId="20577"/>
        <pc:sldMkLst>
          <pc:docMk/>
          <pc:sldMk cId="299631198" sldId="338"/>
        </pc:sldMkLst>
        <pc:spChg chg="mod">
          <ac:chgData name="" userId="443351dc783ae250" providerId="LiveId" clId="{785C2C15-3946-4678-99F6-5FD78497CF1A}" dt="2022-12-29T06:09:28.217" v="3684" actId="20577"/>
          <ac:spMkLst>
            <pc:docMk/>
            <pc:sldMk cId="299631198" sldId="338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9T05:58:53.141" v="2877" actId="20577"/>
          <ac:spMkLst>
            <pc:docMk/>
            <pc:sldMk cId="299631198" sldId="338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9T05:58:38.082" v="2857" actId="20577"/>
          <ac:spMkLst>
            <pc:docMk/>
            <pc:sldMk cId="299631198" sldId="338"/>
            <ac:spMk id="13" creationId="{2A843458-BFCA-B74B-E12F-3C43C8C74A63}"/>
          </ac:spMkLst>
        </pc:spChg>
        <pc:picChg chg="del">
          <ac:chgData name="" userId="443351dc783ae250" providerId="LiveId" clId="{785C2C15-3946-4678-99F6-5FD78497CF1A}" dt="2022-12-29T05:59:21.344" v="2878" actId="478"/>
          <ac:picMkLst>
            <pc:docMk/>
            <pc:sldMk cId="299631198" sldId="338"/>
            <ac:picMk id="4" creationId="{21A6943A-6072-42F5-81D5-8F28301BC231}"/>
          </ac:picMkLst>
        </pc:picChg>
        <pc:picChg chg="del">
          <ac:chgData name="" userId="443351dc783ae250" providerId="LiveId" clId="{785C2C15-3946-4678-99F6-5FD78497CF1A}" dt="2022-12-29T05:59:21.344" v="2878" actId="478"/>
          <ac:picMkLst>
            <pc:docMk/>
            <pc:sldMk cId="299631198" sldId="338"/>
            <ac:picMk id="6" creationId="{F0771A75-EBE1-4EC6-8E5C-AB92CB3D7523}"/>
          </ac:picMkLst>
        </pc:picChg>
      </pc:sldChg>
      <pc:sldChg chg="addSp modSp add">
        <pc:chgData name="" userId="443351dc783ae250" providerId="LiveId" clId="{785C2C15-3946-4678-99F6-5FD78497CF1A}" dt="2022-12-29T06:17:53.442" v="4095" actId="1076"/>
        <pc:sldMkLst>
          <pc:docMk/>
          <pc:sldMk cId="1237546519" sldId="339"/>
        </pc:sldMkLst>
        <pc:spChg chg="add mod">
          <ac:chgData name="" userId="443351dc783ae250" providerId="LiveId" clId="{785C2C15-3946-4678-99F6-5FD78497CF1A}" dt="2022-12-29T06:17:53.442" v="4095" actId="1076"/>
          <ac:spMkLst>
            <pc:docMk/>
            <pc:sldMk cId="1237546519" sldId="339"/>
            <ac:spMk id="2" creationId="{8AAAE378-93AE-4603-BDD2-E91FA1793C62}"/>
          </ac:spMkLst>
        </pc:spChg>
        <pc:spChg chg="mod">
          <ac:chgData name="" userId="443351dc783ae250" providerId="LiveId" clId="{785C2C15-3946-4678-99F6-5FD78497CF1A}" dt="2022-12-29T06:17:53.442" v="4095" actId="1076"/>
          <ac:spMkLst>
            <pc:docMk/>
            <pc:sldMk cId="1237546519" sldId="339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9T06:11:22.444" v="3747" actId="20577"/>
          <ac:spMkLst>
            <pc:docMk/>
            <pc:sldMk cId="1237546519" sldId="339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9T06:16:48.946" v="4076" actId="1076"/>
          <ac:spMkLst>
            <pc:docMk/>
            <pc:sldMk cId="1237546519" sldId="339"/>
            <ac:spMk id="20" creationId="{2A843458-BFCA-B74B-E12F-3C43C8C74A63}"/>
          </ac:spMkLst>
        </pc:spChg>
        <pc:picChg chg="add mod">
          <ac:chgData name="" userId="443351dc783ae250" providerId="LiveId" clId="{785C2C15-3946-4678-99F6-5FD78497CF1A}" dt="2022-12-29T06:17:53.442" v="4095" actId="1076"/>
          <ac:picMkLst>
            <pc:docMk/>
            <pc:sldMk cId="1237546519" sldId="339"/>
            <ac:picMk id="3" creationId="{A054B23C-D5E0-47CC-9A3B-F65D79FF5AFB}"/>
          </ac:picMkLst>
        </pc:picChg>
        <pc:picChg chg="add mod">
          <ac:chgData name="" userId="443351dc783ae250" providerId="LiveId" clId="{785C2C15-3946-4678-99F6-5FD78497CF1A}" dt="2022-12-29T06:17:53.442" v="4095" actId="1076"/>
          <ac:picMkLst>
            <pc:docMk/>
            <pc:sldMk cId="1237546519" sldId="339"/>
            <ac:picMk id="4" creationId="{EACA41AF-4671-4546-B23E-828C70B8C60F}"/>
          </ac:picMkLst>
        </pc:picChg>
      </pc:sldChg>
      <pc:sldChg chg="addSp modSp add">
        <pc:chgData name="" userId="443351dc783ae250" providerId="LiveId" clId="{785C2C15-3946-4678-99F6-5FD78497CF1A}" dt="2022-12-29T06:43:21.596" v="4687" actId="1076"/>
        <pc:sldMkLst>
          <pc:docMk/>
          <pc:sldMk cId="1535608197" sldId="340"/>
        </pc:sldMkLst>
        <pc:spChg chg="mod">
          <ac:chgData name="" userId="443351dc783ae250" providerId="LiveId" clId="{785C2C15-3946-4678-99F6-5FD78497CF1A}" dt="2022-12-29T06:43:13.428" v="4683" actId="20577"/>
          <ac:spMkLst>
            <pc:docMk/>
            <pc:sldMk cId="1535608197" sldId="340"/>
            <ac:spMk id="5" creationId="{C7188236-497D-4A32-9427-AFE8570F3E42}"/>
          </ac:spMkLst>
        </pc:spChg>
        <pc:spChg chg="mod">
          <ac:chgData name="" userId="443351dc783ae250" providerId="LiveId" clId="{785C2C15-3946-4678-99F6-5FD78497CF1A}" dt="2022-12-29T06:19:12.666" v="4181" actId="20577"/>
          <ac:spMkLst>
            <pc:docMk/>
            <pc:sldMk cId="1535608197" sldId="340"/>
            <ac:spMk id="11" creationId="{BD1DDFB4-DE44-4C93-B32A-6CB824F09CAF}"/>
          </ac:spMkLst>
        </pc:spChg>
        <pc:spChg chg="mod">
          <ac:chgData name="" userId="443351dc783ae250" providerId="LiveId" clId="{785C2C15-3946-4678-99F6-5FD78497CF1A}" dt="2022-12-29T06:18:49.926" v="4128" actId="20577"/>
          <ac:spMkLst>
            <pc:docMk/>
            <pc:sldMk cId="1535608197" sldId="340"/>
            <ac:spMk id="13" creationId="{2A843458-BFCA-B74B-E12F-3C43C8C74A63}"/>
          </ac:spMkLst>
        </pc:spChg>
        <pc:picChg chg="add mod">
          <ac:chgData name="" userId="443351dc783ae250" providerId="LiveId" clId="{785C2C15-3946-4678-99F6-5FD78497CF1A}" dt="2022-12-29T06:43:21.596" v="4687" actId="1076"/>
          <ac:picMkLst>
            <pc:docMk/>
            <pc:sldMk cId="1535608197" sldId="340"/>
            <ac:picMk id="2" creationId="{92066626-9B50-473A-8CD4-2B30283E12B8}"/>
          </ac:picMkLst>
        </pc:picChg>
      </pc:sldChg>
      <pc:sldChg chg="addSp delSp modSp add">
        <pc:chgData name="" userId="443351dc783ae250" providerId="LiveId" clId="{785C2C15-3946-4678-99F6-5FD78497CF1A}" dt="2022-12-29T06:55:17.326" v="5411" actId="1076"/>
        <pc:sldMkLst>
          <pc:docMk/>
          <pc:sldMk cId="1361666534" sldId="341"/>
        </pc:sldMkLst>
        <pc:spChg chg="add mod">
          <ac:chgData name="" userId="443351dc783ae250" providerId="LiveId" clId="{785C2C15-3946-4678-99F6-5FD78497CF1A}" dt="2022-12-29T06:54:56.590" v="5410" actId="1076"/>
          <ac:spMkLst>
            <pc:docMk/>
            <pc:sldMk cId="1361666534" sldId="341"/>
            <ac:spMk id="3" creationId="{138DD6B3-7774-48E2-84E2-11252E9E5874}"/>
          </ac:spMkLst>
        </pc:spChg>
        <pc:spChg chg="mod">
          <ac:chgData name="" userId="443351dc783ae250" providerId="LiveId" clId="{785C2C15-3946-4678-99F6-5FD78497CF1A}" dt="2022-12-29T06:53:39.113" v="5387" actId="20577"/>
          <ac:spMkLst>
            <pc:docMk/>
            <pc:sldMk cId="1361666534" sldId="341"/>
            <ac:spMk id="5" creationId="{C7188236-497D-4A32-9427-AFE8570F3E42}"/>
          </ac:spMkLst>
        </pc:spChg>
        <pc:picChg chg="del">
          <ac:chgData name="" userId="443351dc783ae250" providerId="LiveId" clId="{785C2C15-3946-4678-99F6-5FD78497CF1A}" dt="2022-12-29T06:43:49.351" v="4689" actId="478"/>
          <ac:picMkLst>
            <pc:docMk/>
            <pc:sldMk cId="1361666534" sldId="341"/>
            <ac:picMk id="2" creationId="{92066626-9B50-473A-8CD4-2B30283E12B8}"/>
          </ac:picMkLst>
        </pc:picChg>
        <pc:picChg chg="add mod">
          <ac:chgData name="" userId="443351dc783ae250" providerId="LiveId" clId="{785C2C15-3946-4678-99F6-5FD78497CF1A}" dt="2022-12-29T06:55:17.326" v="5411" actId="1076"/>
          <ac:picMkLst>
            <pc:docMk/>
            <pc:sldMk cId="1361666534" sldId="341"/>
            <ac:picMk id="4" creationId="{238BBC84-6216-4BBC-93AB-3AA3A242EB79}"/>
          </ac:picMkLst>
        </pc:picChg>
      </pc:sldChg>
      <pc:sldChg chg="addSp delSp modSp add">
        <pc:chgData name="" userId="443351dc783ae250" providerId="LiveId" clId="{785C2C15-3946-4678-99F6-5FD78497CF1A}" dt="2022-12-29T07:38:59.230" v="6619" actId="1076"/>
        <pc:sldMkLst>
          <pc:docMk/>
          <pc:sldMk cId="3129603855" sldId="342"/>
        </pc:sldMkLst>
        <pc:spChg chg="mod">
          <ac:chgData name="" userId="443351dc783ae250" providerId="LiveId" clId="{785C2C15-3946-4678-99F6-5FD78497CF1A}" dt="2022-12-29T07:38:53.784" v="6618" actId="1076"/>
          <ac:spMkLst>
            <pc:docMk/>
            <pc:sldMk cId="3129603855" sldId="342"/>
            <ac:spMk id="3" creationId="{138DD6B3-7774-48E2-84E2-11252E9E5874}"/>
          </ac:spMkLst>
        </pc:spChg>
        <pc:spChg chg="mod">
          <ac:chgData name="" userId="443351dc783ae250" providerId="LiveId" clId="{785C2C15-3946-4678-99F6-5FD78497CF1A}" dt="2022-12-29T07:34:33.846" v="6415" actId="1037"/>
          <ac:spMkLst>
            <pc:docMk/>
            <pc:sldMk cId="3129603855" sldId="342"/>
            <ac:spMk id="5" creationId="{C7188236-497D-4A32-9427-AFE8570F3E42}"/>
          </ac:spMkLst>
        </pc:spChg>
        <pc:spChg chg="add mod">
          <ac:chgData name="" userId="443351dc783ae250" providerId="LiveId" clId="{785C2C15-3946-4678-99F6-5FD78497CF1A}" dt="2022-12-29T07:38:48.002" v="6617" actId="1076"/>
          <ac:spMkLst>
            <pc:docMk/>
            <pc:sldMk cId="3129603855" sldId="342"/>
            <ac:spMk id="7" creationId="{4BAE810E-EA98-4E7C-BE07-DC58B93D2163}"/>
          </ac:spMkLst>
        </pc:spChg>
        <pc:spChg chg="mod">
          <ac:chgData name="" userId="443351dc783ae250" providerId="LiveId" clId="{785C2C15-3946-4678-99F6-5FD78497CF1A}" dt="2022-12-29T07:38:36.937" v="6615" actId="1076"/>
          <ac:spMkLst>
            <pc:docMk/>
            <pc:sldMk cId="3129603855" sldId="342"/>
            <ac:spMk id="20" creationId="{2A843458-BFCA-B74B-E12F-3C43C8C74A63}"/>
          </ac:spMkLst>
        </pc:spChg>
        <pc:picChg chg="add mod">
          <ac:chgData name="" userId="443351dc783ae250" providerId="LiveId" clId="{785C2C15-3946-4678-99F6-5FD78497CF1A}" dt="2022-12-29T07:38:34.105" v="6613" actId="1076"/>
          <ac:picMkLst>
            <pc:docMk/>
            <pc:sldMk cId="3129603855" sldId="342"/>
            <ac:picMk id="2" creationId="{877A1A77-3878-4ACD-A425-10DA65DB0C92}"/>
          </ac:picMkLst>
        </pc:picChg>
        <pc:picChg chg="del mod">
          <ac:chgData name="" userId="443351dc783ae250" providerId="LiveId" clId="{785C2C15-3946-4678-99F6-5FD78497CF1A}" dt="2022-12-29T07:20:45.676" v="5800" actId="478"/>
          <ac:picMkLst>
            <pc:docMk/>
            <pc:sldMk cId="3129603855" sldId="342"/>
            <ac:picMk id="4" creationId="{238BBC84-6216-4BBC-93AB-3AA3A242EB79}"/>
          </ac:picMkLst>
        </pc:picChg>
        <pc:picChg chg="add mod">
          <ac:chgData name="" userId="443351dc783ae250" providerId="LiveId" clId="{785C2C15-3946-4678-99F6-5FD78497CF1A}" dt="2022-12-29T07:38:59.230" v="6619" actId="1076"/>
          <ac:picMkLst>
            <pc:docMk/>
            <pc:sldMk cId="3129603855" sldId="342"/>
            <ac:picMk id="6" creationId="{C0306EF0-B9AA-41BB-B872-D0E4A1BE31A3}"/>
          </ac:picMkLst>
        </pc:picChg>
      </pc:sldChg>
      <pc:sldChg chg="addSp delSp modSp add">
        <pc:chgData name="" userId="443351dc783ae250" providerId="LiveId" clId="{785C2C15-3946-4678-99F6-5FD78497CF1A}" dt="2022-12-29T07:36:44.312" v="6449" actId="1076"/>
        <pc:sldMkLst>
          <pc:docMk/>
          <pc:sldMk cId="3325345837" sldId="343"/>
        </pc:sldMkLst>
        <pc:spChg chg="mod">
          <ac:chgData name="" userId="443351dc783ae250" providerId="LiveId" clId="{785C2C15-3946-4678-99F6-5FD78497CF1A}" dt="2022-12-29T07:18:19.548" v="5797" actId="1076"/>
          <ac:spMkLst>
            <pc:docMk/>
            <pc:sldMk cId="3325345837" sldId="343"/>
            <ac:spMk id="3" creationId="{138DD6B3-7774-48E2-84E2-11252E9E5874}"/>
          </ac:spMkLst>
        </pc:spChg>
        <pc:spChg chg="mod">
          <ac:chgData name="" userId="443351dc783ae250" providerId="LiveId" clId="{785C2C15-3946-4678-99F6-5FD78497CF1A}" dt="2022-12-29T07:17:41.612" v="5787" actId="20577"/>
          <ac:spMkLst>
            <pc:docMk/>
            <pc:sldMk cId="3325345837" sldId="343"/>
            <ac:spMk id="5" creationId="{C7188236-497D-4A32-9427-AFE8570F3E42}"/>
          </ac:spMkLst>
        </pc:spChg>
        <pc:picChg chg="add mod">
          <ac:chgData name="" userId="443351dc783ae250" providerId="LiveId" clId="{785C2C15-3946-4678-99F6-5FD78497CF1A}" dt="2022-12-29T07:36:44.312" v="6449" actId="1076"/>
          <ac:picMkLst>
            <pc:docMk/>
            <pc:sldMk cId="3325345837" sldId="343"/>
            <ac:picMk id="2" creationId="{B7DFC09B-DD46-4EA5-874D-D43C5C050559}"/>
          </ac:picMkLst>
        </pc:picChg>
        <pc:picChg chg="del">
          <ac:chgData name="" userId="443351dc783ae250" providerId="LiveId" clId="{785C2C15-3946-4678-99F6-5FD78497CF1A}" dt="2022-12-29T07:18:04.080" v="5789" actId="478"/>
          <ac:picMkLst>
            <pc:docMk/>
            <pc:sldMk cId="3325345837" sldId="343"/>
            <ac:picMk id="4" creationId="{238BBC84-6216-4BBC-93AB-3AA3A242EB79}"/>
          </ac:picMkLst>
        </pc:picChg>
      </pc:sldChg>
      <pc:sldChg chg="addSp delSp modSp add">
        <pc:chgData name="" userId="443351dc783ae250" providerId="LiveId" clId="{785C2C15-3946-4678-99F6-5FD78497CF1A}" dt="2023-01-18T06:11:27.681" v="7428" actId="1076"/>
        <pc:sldMkLst>
          <pc:docMk/>
          <pc:sldMk cId="1775564579" sldId="344"/>
        </pc:sldMkLst>
        <pc:spChg chg="del">
          <ac:chgData name="" userId="443351dc783ae250" providerId="LiveId" clId="{785C2C15-3946-4678-99F6-5FD78497CF1A}" dt="2022-12-29T07:39:53.430" v="6652" actId="478"/>
          <ac:spMkLst>
            <pc:docMk/>
            <pc:sldMk cId="1775564579" sldId="344"/>
            <ac:spMk id="3" creationId="{138DD6B3-7774-48E2-84E2-11252E9E5874}"/>
          </ac:spMkLst>
        </pc:spChg>
        <pc:spChg chg="mod">
          <ac:chgData name="" userId="443351dc783ae250" providerId="LiveId" clId="{785C2C15-3946-4678-99F6-5FD78497CF1A}" dt="2023-01-18T06:11:10.471" v="7425" actId="20577"/>
          <ac:spMkLst>
            <pc:docMk/>
            <pc:sldMk cId="1775564579" sldId="344"/>
            <ac:spMk id="5" creationId="{C7188236-497D-4A32-9427-AFE8570F3E42}"/>
          </ac:spMkLst>
        </pc:spChg>
        <pc:picChg chg="add mod">
          <ac:chgData name="" userId="443351dc783ae250" providerId="LiveId" clId="{785C2C15-3946-4678-99F6-5FD78497CF1A}" dt="2023-01-18T06:10:58.415" v="7382" actId="1076"/>
          <ac:picMkLst>
            <pc:docMk/>
            <pc:sldMk cId="1775564579" sldId="344"/>
            <ac:picMk id="2" creationId="{7511692A-A4D1-4CE4-8CB5-10A2B8657492}"/>
          </ac:picMkLst>
        </pc:picChg>
        <pc:picChg chg="add mod">
          <ac:chgData name="" userId="443351dc783ae250" providerId="LiveId" clId="{785C2C15-3946-4678-99F6-5FD78497CF1A}" dt="2023-01-18T06:11:27.681" v="7428" actId="1076"/>
          <ac:picMkLst>
            <pc:docMk/>
            <pc:sldMk cId="1775564579" sldId="344"/>
            <ac:picMk id="3" creationId="{140AA63C-7032-417D-BE59-8AFED2AA68B6}"/>
          </ac:picMkLst>
        </pc:picChg>
        <pc:picChg chg="del">
          <ac:chgData name="" userId="443351dc783ae250" providerId="LiveId" clId="{785C2C15-3946-4678-99F6-5FD78497CF1A}" dt="2022-12-29T07:39:55.102" v="6653" actId="478"/>
          <ac:picMkLst>
            <pc:docMk/>
            <pc:sldMk cId="1775564579" sldId="344"/>
            <ac:picMk id="4" creationId="{238BBC84-6216-4BBC-93AB-3AA3A242EB79}"/>
          </ac:picMkLst>
        </pc:picChg>
      </pc:sldChg>
      <pc:sldChg chg="addSp delSp modSp add">
        <pc:chgData name="" userId="443351dc783ae250" providerId="LiveId" clId="{785C2C15-3946-4678-99F6-5FD78497CF1A}" dt="2023-01-18T06:14:02.999" v="7583" actId="1076"/>
        <pc:sldMkLst>
          <pc:docMk/>
          <pc:sldMk cId="1444490220" sldId="345"/>
        </pc:sldMkLst>
        <pc:spChg chg="mod">
          <ac:chgData name="" userId="443351dc783ae250" providerId="LiveId" clId="{785C2C15-3946-4678-99F6-5FD78497CF1A}" dt="2023-01-18T06:14:02.999" v="7583" actId="1076"/>
          <ac:spMkLst>
            <pc:docMk/>
            <pc:sldMk cId="1444490220" sldId="345"/>
            <ac:spMk id="5" creationId="{C7188236-497D-4A32-9427-AFE8570F3E42}"/>
          </ac:spMkLst>
        </pc:spChg>
        <pc:picChg chg="del">
          <ac:chgData name="" userId="443351dc783ae250" providerId="LiveId" clId="{785C2C15-3946-4678-99F6-5FD78497CF1A}" dt="2023-01-18T06:12:10.570" v="7430" actId="478"/>
          <ac:picMkLst>
            <pc:docMk/>
            <pc:sldMk cId="1444490220" sldId="345"/>
            <ac:picMk id="2" creationId="{7511692A-A4D1-4CE4-8CB5-10A2B8657492}"/>
          </ac:picMkLst>
        </pc:picChg>
        <pc:picChg chg="del">
          <ac:chgData name="" userId="443351dc783ae250" providerId="LiveId" clId="{785C2C15-3946-4678-99F6-5FD78497CF1A}" dt="2023-01-18T06:12:22.356" v="7434" actId="478"/>
          <ac:picMkLst>
            <pc:docMk/>
            <pc:sldMk cId="1444490220" sldId="345"/>
            <ac:picMk id="3" creationId="{140AA63C-7032-417D-BE59-8AFED2AA68B6}"/>
          </ac:picMkLst>
        </pc:picChg>
        <pc:picChg chg="add mod">
          <ac:chgData name="" userId="443351dc783ae250" providerId="LiveId" clId="{785C2C15-3946-4678-99F6-5FD78497CF1A}" dt="2023-01-18T06:13:58.319" v="7582" actId="1076"/>
          <ac:picMkLst>
            <pc:docMk/>
            <pc:sldMk cId="1444490220" sldId="345"/>
            <ac:picMk id="4" creationId="{07E68CBB-20C9-4723-8C1C-334F51193ADD}"/>
          </ac:picMkLst>
        </pc:picChg>
      </pc:sldChg>
      <pc:sldChg chg="addSp delSp modSp add">
        <pc:chgData name="" userId="443351dc783ae250" providerId="LiveId" clId="{785C2C15-3946-4678-99F6-5FD78497CF1A}" dt="2023-01-18T06:37:04.554" v="8301" actId="20577"/>
        <pc:sldMkLst>
          <pc:docMk/>
          <pc:sldMk cId="1879924229" sldId="347"/>
        </pc:sldMkLst>
        <pc:spChg chg="mod">
          <ac:chgData name="" userId="443351dc783ae250" providerId="LiveId" clId="{785C2C15-3946-4678-99F6-5FD78497CF1A}" dt="2023-01-18T06:17:27.573" v="7809" actId="1035"/>
          <ac:spMkLst>
            <pc:docMk/>
            <pc:sldMk cId="1879924229" sldId="347"/>
            <ac:spMk id="3" creationId="{138DD6B3-7774-48E2-84E2-11252E9E5874}"/>
          </ac:spMkLst>
        </pc:spChg>
        <pc:spChg chg="mod">
          <ac:chgData name="" userId="443351dc783ae250" providerId="LiveId" clId="{785C2C15-3946-4678-99F6-5FD78497CF1A}" dt="2023-01-18T06:37:04.554" v="8301" actId="20577"/>
          <ac:spMkLst>
            <pc:docMk/>
            <pc:sldMk cId="1879924229" sldId="347"/>
            <ac:spMk id="5" creationId="{C7188236-497D-4A32-9427-AFE8570F3E42}"/>
          </ac:spMkLst>
        </pc:spChg>
        <pc:spChg chg="add mod">
          <ac:chgData name="" userId="443351dc783ae250" providerId="LiveId" clId="{785C2C15-3946-4678-99F6-5FD78497CF1A}" dt="2023-01-18T06:19:17.515" v="7864" actId="1076"/>
          <ac:spMkLst>
            <pc:docMk/>
            <pc:sldMk cId="1879924229" sldId="347"/>
            <ac:spMk id="6" creationId="{2F086795-13B2-4609-81FE-C64E3C872F30}"/>
          </ac:spMkLst>
        </pc:spChg>
        <pc:spChg chg="mod">
          <ac:chgData name="" userId="443351dc783ae250" providerId="LiveId" clId="{785C2C15-3946-4678-99F6-5FD78497CF1A}" dt="2023-01-18T06:17:21.322" v="7772" actId="1076"/>
          <ac:spMkLst>
            <pc:docMk/>
            <pc:sldMk cId="1879924229" sldId="347"/>
            <ac:spMk id="20" creationId="{2A843458-BFCA-B74B-E12F-3C43C8C74A63}"/>
          </ac:spMkLst>
        </pc:spChg>
        <pc:picChg chg="del mod">
          <ac:chgData name="" userId="443351dc783ae250" providerId="LiveId" clId="{785C2C15-3946-4678-99F6-5FD78497CF1A}" dt="2023-01-18T06:17:29.863" v="7811" actId="478"/>
          <ac:picMkLst>
            <pc:docMk/>
            <pc:sldMk cId="1879924229" sldId="347"/>
            <ac:picMk id="2" creationId="{B7DFC09B-DD46-4EA5-874D-D43C5C050559}"/>
          </ac:picMkLst>
        </pc:picChg>
        <pc:picChg chg="add mod">
          <ac:chgData name="" userId="443351dc783ae250" providerId="LiveId" clId="{785C2C15-3946-4678-99F6-5FD78497CF1A}" dt="2023-01-18T06:18:25.877" v="7819" actId="1076"/>
          <ac:picMkLst>
            <pc:docMk/>
            <pc:sldMk cId="1879924229" sldId="347"/>
            <ac:picMk id="4" creationId="{64945076-B32A-4784-969C-B777805EC610}"/>
          </ac:picMkLst>
        </pc:picChg>
      </pc:sldChg>
      <pc:sldChg chg="addSp delSp modSp add">
        <pc:chgData name="" userId="443351dc783ae250" providerId="LiveId" clId="{785C2C15-3946-4678-99F6-5FD78497CF1A}" dt="2023-01-18T07:57:11.213" v="10176" actId="571"/>
        <pc:sldMkLst>
          <pc:docMk/>
          <pc:sldMk cId="1237115956" sldId="348"/>
        </pc:sldMkLst>
        <pc:spChg chg="add mod">
          <ac:chgData name="" userId="443351dc783ae250" providerId="LiveId" clId="{785C2C15-3946-4678-99F6-5FD78497CF1A}" dt="2023-01-18T06:47:53.536" v="8773" actId="1076"/>
          <ac:spMkLst>
            <pc:docMk/>
            <pc:sldMk cId="1237115956" sldId="348"/>
            <ac:spMk id="3" creationId="{50E7D74E-1223-4D7A-9A1A-FB84FFC7DD9B}"/>
          </ac:spMkLst>
        </pc:spChg>
        <pc:spChg chg="mod">
          <ac:chgData name="" userId="443351dc783ae250" providerId="LiveId" clId="{785C2C15-3946-4678-99F6-5FD78497CF1A}" dt="2023-01-18T06:43:11.999" v="8502" actId="1037"/>
          <ac:spMkLst>
            <pc:docMk/>
            <pc:sldMk cId="1237115956" sldId="348"/>
            <ac:spMk id="5" creationId="{C7188236-497D-4A32-9427-AFE8570F3E42}"/>
          </ac:spMkLst>
        </pc:spChg>
        <pc:spChg chg="add mod">
          <ac:chgData name="" userId="443351dc783ae250" providerId="LiveId" clId="{785C2C15-3946-4678-99F6-5FD78497CF1A}" dt="2023-01-18T07:55:35.335" v="10144" actId="1076"/>
          <ac:spMkLst>
            <pc:docMk/>
            <pc:sldMk cId="1237115956" sldId="348"/>
            <ac:spMk id="9" creationId="{4A6C4328-E925-48C0-B817-87D04AE95EF4}"/>
          </ac:spMkLst>
        </pc:spChg>
        <pc:spChg chg="add mod">
          <ac:chgData name="" userId="443351dc783ae250" providerId="LiveId" clId="{785C2C15-3946-4678-99F6-5FD78497CF1A}" dt="2023-01-18T06:47:53.536" v="8773" actId="1076"/>
          <ac:spMkLst>
            <pc:docMk/>
            <pc:sldMk cId="1237115956" sldId="348"/>
            <ac:spMk id="10" creationId="{B80D9479-4586-46E4-9BA2-66422D59EF81}"/>
          </ac:spMkLst>
        </pc:spChg>
        <pc:spChg chg="add mod">
          <ac:chgData name="" userId="443351dc783ae250" providerId="LiveId" clId="{785C2C15-3946-4678-99F6-5FD78497CF1A}" dt="2023-01-18T06:47:53.536" v="8773" actId="1076"/>
          <ac:spMkLst>
            <pc:docMk/>
            <pc:sldMk cId="1237115956" sldId="348"/>
            <ac:spMk id="12" creationId="{DAE087DB-C65E-466E-A3C6-C958537A2C72}"/>
          </ac:spMkLst>
        </pc:spChg>
        <pc:spChg chg="add mod">
          <ac:chgData name="" userId="443351dc783ae250" providerId="LiveId" clId="{785C2C15-3946-4678-99F6-5FD78497CF1A}" dt="2023-01-18T06:47:53.536" v="8773" actId="1076"/>
          <ac:spMkLst>
            <pc:docMk/>
            <pc:sldMk cId="1237115956" sldId="348"/>
            <ac:spMk id="14" creationId="{E31C7A5D-1128-4A2F-9B12-207E2F5300E1}"/>
          </ac:spMkLst>
        </pc:spChg>
        <pc:spChg chg="add mod">
          <ac:chgData name="" userId="443351dc783ae250" providerId="LiveId" clId="{785C2C15-3946-4678-99F6-5FD78497CF1A}" dt="2023-01-18T07:55:37.575" v="10146" actId="571"/>
          <ac:spMkLst>
            <pc:docMk/>
            <pc:sldMk cId="1237115956" sldId="348"/>
            <ac:spMk id="17" creationId="{6F53CAAF-8E7F-44D5-966F-FEF2EC0D141F}"/>
          </ac:spMkLst>
        </pc:spChg>
        <pc:spChg chg="add mod">
          <ac:chgData name="" userId="443351dc783ae250" providerId="LiveId" clId="{785C2C15-3946-4678-99F6-5FD78497CF1A}" dt="2023-01-18T07:55:44.563" v="10147" actId="571"/>
          <ac:spMkLst>
            <pc:docMk/>
            <pc:sldMk cId="1237115956" sldId="348"/>
            <ac:spMk id="18" creationId="{697E4893-9A31-47D7-8DF1-E792064FF677}"/>
          </ac:spMkLst>
        </pc:spChg>
        <pc:spChg chg="mod">
          <ac:chgData name="" userId="443351dc783ae250" providerId="LiveId" clId="{785C2C15-3946-4678-99F6-5FD78497CF1A}" dt="2023-01-18T06:47:13.446" v="8664" actId="1076"/>
          <ac:spMkLst>
            <pc:docMk/>
            <pc:sldMk cId="1237115956" sldId="348"/>
            <ac:spMk id="20" creationId="{2A843458-BFCA-B74B-E12F-3C43C8C74A63}"/>
          </ac:spMkLst>
        </pc:spChg>
        <pc:spChg chg="add mod">
          <ac:chgData name="" userId="443351dc783ae250" providerId="LiveId" clId="{785C2C15-3946-4678-99F6-5FD78497CF1A}" dt="2023-01-18T07:55:50.636" v="10149" actId="571"/>
          <ac:spMkLst>
            <pc:docMk/>
            <pc:sldMk cId="1237115956" sldId="348"/>
            <ac:spMk id="21" creationId="{9D4E375D-48BB-436A-954C-DAF5EABA874E}"/>
          </ac:spMkLst>
        </pc:spChg>
        <pc:spChg chg="add mod">
          <ac:chgData name="" userId="443351dc783ae250" providerId="LiveId" clId="{785C2C15-3946-4678-99F6-5FD78497CF1A}" dt="2023-01-18T07:55:57.951" v="10150" actId="571"/>
          <ac:spMkLst>
            <pc:docMk/>
            <pc:sldMk cId="1237115956" sldId="348"/>
            <ac:spMk id="22" creationId="{E4672EAE-C0BE-4F8D-96FA-02ABBE936080}"/>
          </ac:spMkLst>
        </pc:spChg>
        <pc:spChg chg="add mod">
          <ac:chgData name="" userId="443351dc783ae250" providerId="LiveId" clId="{785C2C15-3946-4678-99F6-5FD78497CF1A}" dt="2023-01-18T07:56:05.169" v="10151" actId="571"/>
          <ac:spMkLst>
            <pc:docMk/>
            <pc:sldMk cId="1237115956" sldId="348"/>
            <ac:spMk id="23" creationId="{6C2D902E-A683-44A3-808B-CBF45D3218BF}"/>
          </ac:spMkLst>
        </pc:spChg>
        <pc:spChg chg="add mod">
          <ac:chgData name="" userId="443351dc783ae250" providerId="LiveId" clId="{785C2C15-3946-4678-99F6-5FD78497CF1A}" dt="2023-01-18T07:56:14.341" v="10153" actId="571"/>
          <ac:spMkLst>
            <pc:docMk/>
            <pc:sldMk cId="1237115956" sldId="348"/>
            <ac:spMk id="25" creationId="{DF886F84-F8BE-4B7E-BDB9-EA4AC2588F35}"/>
          </ac:spMkLst>
        </pc:spChg>
        <pc:spChg chg="add mod">
          <ac:chgData name="" userId="443351dc783ae250" providerId="LiveId" clId="{785C2C15-3946-4678-99F6-5FD78497CF1A}" dt="2023-01-18T07:56:48.692" v="10171" actId="1076"/>
          <ac:spMkLst>
            <pc:docMk/>
            <pc:sldMk cId="1237115956" sldId="348"/>
            <ac:spMk id="26" creationId="{148C1D45-63A9-4FA3-B25F-FE4D7DDD2B8E}"/>
          </ac:spMkLst>
        </pc:spChg>
        <pc:spChg chg="add mod">
          <ac:chgData name="" userId="443351dc783ae250" providerId="LiveId" clId="{785C2C15-3946-4678-99F6-5FD78497CF1A}" dt="2023-01-18T07:56:54.450" v="10172" actId="571"/>
          <ac:spMkLst>
            <pc:docMk/>
            <pc:sldMk cId="1237115956" sldId="348"/>
            <ac:spMk id="27" creationId="{234AD52F-FCEA-414F-946B-BED1A7CFEA4A}"/>
          </ac:spMkLst>
        </pc:spChg>
        <pc:spChg chg="add mod">
          <ac:chgData name="" userId="443351dc783ae250" providerId="LiveId" clId="{785C2C15-3946-4678-99F6-5FD78497CF1A}" dt="2023-01-18T07:56:56.311" v="10174" actId="571"/>
          <ac:spMkLst>
            <pc:docMk/>
            <pc:sldMk cId="1237115956" sldId="348"/>
            <ac:spMk id="29" creationId="{7A69AA70-41BF-41A6-977E-2E48EF717006}"/>
          </ac:spMkLst>
        </pc:spChg>
        <pc:spChg chg="add mod">
          <ac:chgData name="" userId="443351dc783ae250" providerId="LiveId" clId="{785C2C15-3946-4678-99F6-5FD78497CF1A}" dt="2023-01-18T07:57:04.447" v="10175" actId="571"/>
          <ac:spMkLst>
            <pc:docMk/>
            <pc:sldMk cId="1237115956" sldId="348"/>
            <ac:spMk id="30" creationId="{7F73A71D-770B-41D7-B391-B7DC110273AF}"/>
          </ac:spMkLst>
        </pc:spChg>
        <pc:spChg chg="add mod">
          <ac:chgData name="" userId="443351dc783ae250" providerId="LiveId" clId="{785C2C15-3946-4678-99F6-5FD78497CF1A}" dt="2023-01-18T07:57:11.213" v="10176" actId="571"/>
          <ac:spMkLst>
            <pc:docMk/>
            <pc:sldMk cId="1237115956" sldId="348"/>
            <ac:spMk id="31" creationId="{6761757C-2F4A-4EC0-AADE-F91E484F84BC}"/>
          </ac:spMkLst>
        </pc:spChg>
        <pc:picChg chg="add mod modCrop">
          <ac:chgData name="" userId="443351dc783ae250" providerId="LiveId" clId="{785C2C15-3946-4678-99F6-5FD78497CF1A}" dt="2023-01-18T06:47:53.536" v="8773" actId="1076"/>
          <ac:picMkLst>
            <pc:docMk/>
            <pc:sldMk cId="1237115956" sldId="348"/>
            <ac:picMk id="2" creationId="{49C32A65-FF01-46EF-BD8B-EF468D89EDAD}"/>
          </ac:picMkLst>
        </pc:picChg>
        <pc:picChg chg="del">
          <ac:chgData name="" userId="443351dc783ae250" providerId="LiveId" clId="{785C2C15-3946-4678-99F6-5FD78497CF1A}" dt="2023-01-18T06:42:10.188" v="8399" actId="478"/>
          <ac:picMkLst>
            <pc:docMk/>
            <pc:sldMk cId="1237115956" sldId="348"/>
            <ac:picMk id="4" creationId="{07E68CBB-20C9-4723-8C1C-334F51193ADD}"/>
          </ac:picMkLst>
        </pc:picChg>
        <pc:picChg chg="add mod">
          <ac:chgData name="" userId="443351dc783ae250" providerId="LiveId" clId="{785C2C15-3946-4678-99F6-5FD78497CF1A}" dt="2023-01-18T06:47:53.536" v="8773" actId="1076"/>
          <ac:picMkLst>
            <pc:docMk/>
            <pc:sldMk cId="1237115956" sldId="348"/>
            <ac:picMk id="6" creationId="{981D99DE-A392-4F58-8D77-EDD151CDC14E}"/>
          </ac:picMkLst>
        </pc:picChg>
        <pc:picChg chg="add mod">
          <ac:chgData name="" userId="443351dc783ae250" providerId="LiveId" clId="{785C2C15-3946-4678-99F6-5FD78497CF1A}" dt="2023-01-18T06:47:53.536" v="8773" actId="1076"/>
          <ac:picMkLst>
            <pc:docMk/>
            <pc:sldMk cId="1237115956" sldId="348"/>
            <ac:picMk id="7" creationId="{19D71579-2BE8-45BC-9F15-42EAC9C07169}"/>
          </ac:picMkLst>
        </pc:picChg>
        <pc:picChg chg="add mod">
          <ac:chgData name="" userId="443351dc783ae250" providerId="LiveId" clId="{785C2C15-3946-4678-99F6-5FD78497CF1A}" dt="2023-01-18T06:47:53.536" v="8773" actId="1076"/>
          <ac:picMkLst>
            <pc:docMk/>
            <pc:sldMk cId="1237115956" sldId="348"/>
            <ac:picMk id="8" creationId="{9C2987AB-2B33-47E8-B040-5A58AEC23A40}"/>
          </ac:picMkLst>
        </pc:picChg>
        <pc:picChg chg="add mod">
          <ac:chgData name="" userId="443351dc783ae250" providerId="LiveId" clId="{785C2C15-3946-4678-99F6-5FD78497CF1A}" dt="2023-01-18T07:55:37.575" v="10146" actId="571"/>
          <ac:picMkLst>
            <pc:docMk/>
            <pc:sldMk cId="1237115956" sldId="348"/>
            <ac:picMk id="16" creationId="{7A3E0965-2BE4-4DF1-B3C7-9F85D4B649FF}"/>
          </ac:picMkLst>
        </pc:picChg>
        <pc:picChg chg="add mod">
          <ac:chgData name="" userId="443351dc783ae250" providerId="LiveId" clId="{785C2C15-3946-4678-99F6-5FD78497CF1A}" dt="2023-01-18T07:55:50.636" v="10149" actId="571"/>
          <ac:picMkLst>
            <pc:docMk/>
            <pc:sldMk cId="1237115956" sldId="348"/>
            <ac:picMk id="19" creationId="{D4F9E7DE-1C33-478E-9476-CE8EAB3C90C2}"/>
          </ac:picMkLst>
        </pc:picChg>
        <pc:picChg chg="add mod">
          <ac:chgData name="" userId="443351dc783ae250" providerId="LiveId" clId="{785C2C15-3946-4678-99F6-5FD78497CF1A}" dt="2023-01-18T07:56:14.341" v="10153" actId="571"/>
          <ac:picMkLst>
            <pc:docMk/>
            <pc:sldMk cId="1237115956" sldId="348"/>
            <ac:picMk id="24" creationId="{DA4F70E4-A5FE-411E-B787-EE08C75028CA}"/>
          </ac:picMkLst>
        </pc:picChg>
        <pc:picChg chg="add mod">
          <ac:chgData name="" userId="443351dc783ae250" providerId="LiveId" clId="{785C2C15-3946-4678-99F6-5FD78497CF1A}" dt="2023-01-18T07:56:56.311" v="10174" actId="571"/>
          <ac:picMkLst>
            <pc:docMk/>
            <pc:sldMk cId="1237115956" sldId="348"/>
            <ac:picMk id="28" creationId="{E571B40E-0E25-4024-968D-B93DEC9D4C59}"/>
          </ac:picMkLst>
        </pc:picChg>
      </pc:sldChg>
      <pc:sldChg chg="addSp delSp modSp add">
        <pc:chgData name="" userId="443351dc783ae250" providerId="LiveId" clId="{785C2C15-3946-4678-99F6-5FD78497CF1A}" dt="2023-01-18T07:47:30.058" v="10114" actId="20577"/>
        <pc:sldMkLst>
          <pc:docMk/>
          <pc:sldMk cId="1253835185" sldId="349"/>
        </pc:sldMkLst>
        <pc:spChg chg="del mod">
          <ac:chgData name="" userId="443351dc783ae250" providerId="LiveId" clId="{785C2C15-3946-4678-99F6-5FD78497CF1A}" dt="2023-01-18T07:33:12.583" v="8972" actId="478"/>
          <ac:spMkLst>
            <pc:docMk/>
            <pc:sldMk cId="1253835185" sldId="349"/>
            <ac:spMk id="3" creationId="{50E7D74E-1223-4D7A-9A1A-FB84FFC7DD9B}"/>
          </ac:spMkLst>
        </pc:spChg>
        <pc:spChg chg="mod">
          <ac:chgData name="" userId="443351dc783ae250" providerId="LiveId" clId="{785C2C15-3946-4678-99F6-5FD78497CF1A}" dt="2023-01-18T07:32:50.888" v="8961" actId="20577"/>
          <ac:spMkLst>
            <pc:docMk/>
            <pc:sldMk cId="1253835185" sldId="349"/>
            <ac:spMk id="5" creationId="{C7188236-497D-4A32-9427-AFE8570F3E42}"/>
          </ac:spMkLst>
        </pc:spChg>
        <pc:spChg chg="del mod">
          <ac:chgData name="" userId="443351dc783ae250" providerId="LiveId" clId="{785C2C15-3946-4678-99F6-5FD78497CF1A}" dt="2023-01-18T07:33:12.583" v="8972" actId="478"/>
          <ac:spMkLst>
            <pc:docMk/>
            <pc:sldMk cId="1253835185" sldId="349"/>
            <ac:spMk id="10" creationId="{B80D9479-4586-46E4-9BA2-66422D59EF81}"/>
          </ac:spMkLst>
        </pc:spChg>
        <pc:spChg chg="del mod">
          <ac:chgData name="" userId="443351dc783ae250" providerId="LiveId" clId="{785C2C15-3946-4678-99F6-5FD78497CF1A}" dt="2023-01-18T07:33:12.583" v="8972" actId="478"/>
          <ac:spMkLst>
            <pc:docMk/>
            <pc:sldMk cId="1253835185" sldId="349"/>
            <ac:spMk id="12" creationId="{DAE087DB-C65E-466E-A3C6-C958537A2C72}"/>
          </ac:spMkLst>
        </pc:spChg>
        <pc:spChg chg="del mod">
          <ac:chgData name="" userId="443351dc783ae250" providerId="LiveId" clId="{785C2C15-3946-4678-99F6-5FD78497CF1A}" dt="2023-01-18T07:33:12.583" v="8972" actId="478"/>
          <ac:spMkLst>
            <pc:docMk/>
            <pc:sldMk cId="1253835185" sldId="349"/>
            <ac:spMk id="14" creationId="{E31C7A5D-1128-4A2F-9B12-207E2F5300E1}"/>
          </ac:spMkLst>
        </pc:spChg>
        <pc:spChg chg="add mod">
          <ac:chgData name="" userId="443351dc783ae250" providerId="LiveId" clId="{785C2C15-3946-4678-99F6-5FD78497CF1A}" dt="2023-01-18T07:47:30.058" v="10114" actId="20577"/>
          <ac:spMkLst>
            <pc:docMk/>
            <pc:sldMk cId="1253835185" sldId="349"/>
            <ac:spMk id="17" creationId="{61FE71ED-1BDC-4A62-A9EF-70F42ECB0526}"/>
          </ac:spMkLst>
        </pc:spChg>
        <pc:spChg chg="add del">
          <ac:chgData name="" userId="443351dc783ae250" providerId="LiveId" clId="{785C2C15-3946-4678-99F6-5FD78497CF1A}" dt="2023-01-18T07:27:55.634" v="8931"/>
          <ac:spMkLst>
            <pc:docMk/>
            <pc:sldMk cId="1253835185" sldId="349"/>
            <ac:spMk id="18" creationId="{C5F43BD3-D8F8-46DA-B449-59D8E03612E1}"/>
          </ac:spMkLst>
        </pc:spChg>
        <pc:spChg chg="mod">
          <ac:chgData name="" userId="443351dc783ae250" providerId="LiveId" clId="{785C2C15-3946-4678-99F6-5FD78497CF1A}" dt="2023-01-18T07:39:06.407" v="9360" actId="1076"/>
          <ac:spMkLst>
            <pc:docMk/>
            <pc:sldMk cId="1253835185" sldId="349"/>
            <ac:spMk id="20" creationId="{2A843458-BFCA-B74B-E12F-3C43C8C74A63}"/>
          </ac:spMkLst>
        </pc:spChg>
        <pc:spChg chg="add mod">
          <ac:chgData name="" userId="443351dc783ae250" providerId="LiveId" clId="{785C2C15-3946-4678-99F6-5FD78497CF1A}" dt="2023-01-18T07:40:30.390" v="9616" actId="1076"/>
          <ac:spMkLst>
            <pc:docMk/>
            <pc:sldMk cId="1253835185" sldId="349"/>
            <ac:spMk id="28" creationId="{0A5A55DA-21CB-4B23-A7DB-67EC0C3F80B0}"/>
          </ac:spMkLst>
        </pc:spChg>
        <pc:spChg chg="add mod">
          <ac:chgData name="" userId="443351dc783ae250" providerId="LiveId" clId="{785C2C15-3946-4678-99F6-5FD78497CF1A}" dt="2023-01-18T07:40:19.570" v="9615" actId="1076"/>
          <ac:spMkLst>
            <pc:docMk/>
            <pc:sldMk cId="1253835185" sldId="349"/>
            <ac:spMk id="29" creationId="{94CD72D5-C8E8-4749-93EF-E0BB8A81F81A}"/>
          </ac:spMkLst>
        </pc:spChg>
        <pc:spChg chg="add mod">
          <ac:chgData name="" userId="443351dc783ae250" providerId="LiveId" clId="{785C2C15-3946-4678-99F6-5FD78497CF1A}" dt="2023-01-18T07:40:13.469" v="9614" actId="1076"/>
          <ac:spMkLst>
            <pc:docMk/>
            <pc:sldMk cId="1253835185" sldId="349"/>
            <ac:spMk id="30" creationId="{D6DFA908-D04B-4F60-A97F-9A182C2886BF}"/>
          </ac:spMkLst>
        </pc:spChg>
        <pc:picChg chg="del mod">
          <ac:chgData name="" userId="443351dc783ae250" providerId="LiveId" clId="{785C2C15-3946-4678-99F6-5FD78497CF1A}" dt="2023-01-18T07:18:52.998" v="8820" actId="478"/>
          <ac:picMkLst>
            <pc:docMk/>
            <pc:sldMk cId="1253835185" sldId="349"/>
            <ac:picMk id="2" creationId="{49C32A65-FF01-46EF-BD8B-EF468D89EDAD}"/>
          </ac:picMkLst>
        </pc:picChg>
        <pc:picChg chg="add del mod">
          <ac:chgData name="" userId="443351dc783ae250" providerId="LiveId" clId="{785C2C15-3946-4678-99F6-5FD78497CF1A}" dt="2023-01-18T07:33:12.583" v="8972" actId="478"/>
          <ac:picMkLst>
            <pc:docMk/>
            <pc:sldMk cId="1253835185" sldId="349"/>
            <ac:picMk id="4" creationId="{3EB5EBFB-E9B0-4AAB-8C5E-7B60C8A0777B}"/>
          </ac:picMkLst>
        </pc:picChg>
        <pc:picChg chg="del">
          <ac:chgData name="" userId="443351dc783ae250" providerId="LiveId" clId="{785C2C15-3946-4678-99F6-5FD78497CF1A}" dt="2023-01-18T07:19:13.366" v="8824" actId="478"/>
          <ac:picMkLst>
            <pc:docMk/>
            <pc:sldMk cId="1253835185" sldId="349"/>
            <ac:picMk id="6" creationId="{981D99DE-A392-4F58-8D77-EDD151CDC14E}"/>
          </ac:picMkLst>
        </pc:picChg>
        <pc:picChg chg="del">
          <ac:chgData name="" userId="443351dc783ae250" providerId="LiveId" clId="{785C2C15-3946-4678-99F6-5FD78497CF1A}" dt="2023-01-18T07:19:44.353" v="8829" actId="478"/>
          <ac:picMkLst>
            <pc:docMk/>
            <pc:sldMk cId="1253835185" sldId="349"/>
            <ac:picMk id="7" creationId="{19D71579-2BE8-45BC-9F15-42EAC9C07169}"/>
          </ac:picMkLst>
        </pc:picChg>
        <pc:picChg chg="del">
          <ac:chgData name="" userId="443351dc783ae250" providerId="LiveId" clId="{785C2C15-3946-4678-99F6-5FD78497CF1A}" dt="2023-01-18T07:20:11.038" v="8834" actId="478"/>
          <ac:picMkLst>
            <pc:docMk/>
            <pc:sldMk cId="1253835185" sldId="349"/>
            <ac:picMk id="8" creationId="{9C2987AB-2B33-47E8-B040-5A58AEC23A40}"/>
          </ac:picMkLst>
        </pc:picChg>
        <pc:picChg chg="add del mod">
          <ac:chgData name="" userId="443351dc783ae250" providerId="LiveId" clId="{785C2C15-3946-4678-99F6-5FD78497CF1A}" dt="2023-01-18T07:33:12.583" v="8972" actId="478"/>
          <ac:picMkLst>
            <pc:docMk/>
            <pc:sldMk cId="1253835185" sldId="349"/>
            <ac:picMk id="9" creationId="{0DB1C099-0CD9-4B01-8C8F-3CFEFAA480E8}"/>
          </ac:picMkLst>
        </pc:picChg>
        <pc:picChg chg="add del mod">
          <ac:chgData name="" userId="443351dc783ae250" providerId="LiveId" clId="{785C2C15-3946-4678-99F6-5FD78497CF1A}" dt="2023-01-18T07:33:12.583" v="8972" actId="478"/>
          <ac:picMkLst>
            <pc:docMk/>
            <pc:sldMk cId="1253835185" sldId="349"/>
            <ac:picMk id="15" creationId="{0709FD72-5A76-4D18-89D0-E6B442580B60}"/>
          </ac:picMkLst>
        </pc:picChg>
        <pc:picChg chg="add del mod">
          <ac:chgData name="" userId="443351dc783ae250" providerId="LiveId" clId="{785C2C15-3946-4678-99F6-5FD78497CF1A}" dt="2023-01-18T07:33:12.583" v="8972" actId="478"/>
          <ac:picMkLst>
            <pc:docMk/>
            <pc:sldMk cId="1253835185" sldId="349"/>
            <ac:picMk id="16" creationId="{7B717519-CAED-440A-B1BE-54060E92C2B8}"/>
          </ac:picMkLst>
        </pc:picChg>
        <pc:picChg chg="add mod modCrop">
          <ac:chgData name="" userId="443351dc783ae250" providerId="LiveId" clId="{785C2C15-3946-4678-99F6-5FD78497CF1A}" dt="2023-01-18T07:40:19.570" v="9615" actId="1076"/>
          <ac:picMkLst>
            <pc:docMk/>
            <pc:sldMk cId="1253835185" sldId="349"/>
            <ac:picMk id="21" creationId="{490325BD-39EA-4596-83B9-EFED150B8F3E}"/>
          </ac:picMkLst>
        </pc:picChg>
        <pc:picChg chg="add mod modCrop">
          <ac:chgData name="" userId="443351dc783ae250" providerId="LiveId" clId="{785C2C15-3946-4678-99F6-5FD78497CF1A}" dt="2023-01-18T07:40:13.469" v="9614" actId="1076"/>
          <ac:picMkLst>
            <pc:docMk/>
            <pc:sldMk cId="1253835185" sldId="349"/>
            <ac:picMk id="23" creationId="{2BBD5B79-4F4F-48A7-9BC8-31A7E05786C2}"/>
          </ac:picMkLst>
        </pc:picChg>
        <pc:picChg chg="add del mod modCrop">
          <ac:chgData name="" userId="443351dc783ae250" providerId="LiveId" clId="{785C2C15-3946-4678-99F6-5FD78497CF1A}" dt="2023-01-18T07:35:44.919" v="8999" actId="478"/>
          <ac:picMkLst>
            <pc:docMk/>
            <pc:sldMk cId="1253835185" sldId="349"/>
            <ac:picMk id="25" creationId="{60D2AF78-CF1A-4F0D-B74B-0C81AEA26C18}"/>
          </ac:picMkLst>
        </pc:picChg>
        <pc:picChg chg="add mod modCrop">
          <ac:chgData name="" userId="443351dc783ae250" providerId="LiveId" clId="{785C2C15-3946-4678-99F6-5FD78497CF1A}" dt="2023-01-18T07:40:30.390" v="9616" actId="1076"/>
          <ac:picMkLst>
            <pc:docMk/>
            <pc:sldMk cId="1253835185" sldId="349"/>
            <ac:picMk id="27" creationId="{AB2AE424-E2D4-4AE0-8E0D-7D22B8773DB5}"/>
          </ac:picMkLst>
        </pc:picChg>
      </pc:sldChg>
      <pc:sldChg chg="addSp modSp add ord">
        <pc:chgData name="" userId="443351dc783ae250" providerId="LiveId" clId="{785C2C15-3946-4678-99F6-5FD78497CF1A}" dt="2023-01-18T07:58:08.347" v="10186" actId="571"/>
        <pc:sldMkLst>
          <pc:docMk/>
          <pc:sldMk cId="89138638" sldId="350"/>
        </pc:sldMkLst>
        <pc:spChg chg="add mod">
          <ac:chgData name="" userId="443351dc783ae250" providerId="LiveId" clId="{785C2C15-3946-4678-99F6-5FD78497CF1A}" dt="2023-01-18T07:57:33.617" v="10178" actId="1076"/>
          <ac:spMkLst>
            <pc:docMk/>
            <pc:sldMk cId="89138638" sldId="350"/>
            <ac:spMk id="18" creationId="{B2A1AAF0-7A6E-4C92-BB3F-A8545F128DD1}"/>
          </ac:spMkLst>
        </pc:spChg>
        <pc:spChg chg="add mod">
          <ac:chgData name="" userId="443351dc783ae250" providerId="LiveId" clId="{785C2C15-3946-4678-99F6-5FD78497CF1A}" dt="2023-01-18T07:57:38.158" v="10179" actId="571"/>
          <ac:spMkLst>
            <pc:docMk/>
            <pc:sldMk cId="89138638" sldId="350"/>
            <ac:spMk id="19" creationId="{DDBD4B41-7372-4BFE-8889-0A6DC16CB470}"/>
          </ac:spMkLst>
        </pc:spChg>
        <pc:spChg chg="add mod">
          <ac:chgData name="" userId="443351dc783ae250" providerId="LiveId" clId="{785C2C15-3946-4678-99F6-5FD78497CF1A}" dt="2023-01-18T07:57:41.143" v="10180" actId="571"/>
          <ac:spMkLst>
            <pc:docMk/>
            <pc:sldMk cId="89138638" sldId="350"/>
            <ac:spMk id="21" creationId="{E4ABEFFF-1538-47BB-8C62-E3BEB6B09420}"/>
          </ac:spMkLst>
        </pc:spChg>
        <pc:spChg chg="add mod">
          <ac:chgData name="" userId="443351dc783ae250" providerId="LiveId" clId="{785C2C15-3946-4678-99F6-5FD78497CF1A}" dt="2023-01-18T07:57:45.040" v="10181" actId="571"/>
          <ac:spMkLst>
            <pc:docMk/>
            <pc:sldMk cId="89138638" sldId="350"/>
            <ac:spMk id="22" creationId="{330A43AE-AA6A-4109-A538-EA549D4122D7}"/>
          </ac:spMkLst>
        </pc:spChg>
        <pc:spChg chg="add mod">
          <ac:chgData name="" userId="443351dc783ae250" providerId="LiveId" clId="{785C2C15-3946-4678-99F6-5FD78497CF1A}" dt="2023-01-18T07:57:55.705" v="10183" actId="1076"/>
          <ac:spMkLst>
            <pc:docMk/>
            <pc:sldMk cId="89138638" sldId="350"/>
            <ac:spMk id="23" creationId="{B6AE467B-BBE0-4040-8BC4-E465CC1EF651}"/>
          </ac:spMkLst>
        </pc:spChg>
        <pc:spChg chg="add mod">
          <ac:chgData name="" userId="443351dc783ae250" providerId="LiveId" clId="{785C2C15-3946-4678-99F6-5FD78497CF1A}" dt="2023-01-18T07:57:59.714" v="10184" actId="571"/>
          <ac:spMkLst>
            <pc:docMk/>
            <pc:sldMk cId="89138638" sldId="350"/>
            <ac:spMk id="24" creationId="{AF7BB900-055B-4571-9C78-BEEA0BAC5F2F}"/>
          </ac:spMkLst>
        </pc:spChg>
        <pc:spChg chg="add mod">
          <ac:chgData name="" userId="443351dc783ae250" providerId="LiveId" clId="{785C2C15-3946-4678-99F6-5FD78497CF1A}" dt="2023-01-18T07:58:04.704" v="10185" actId="571"/>
          <ac:spMkLst>
            <pc:docMk/>
            <pc:sldMk cId="89138638" sldId="350"/>
            <ac:spMk id="25" creationId="{7B27E858-F1E5-4137-8703-D1842D59F962}"/>
          </ac:spMkLst>
        </pc:spChg>
        <pc:spChg chg="add mod">
          <ac:chgData name="" userId="443351dc783ae250" providerId="LiveId" clId="{785C2C15-3946-4678-99F6-5FD78497CF1A}" dt="2023-01-18T07:58:08.347" v="10186" actId="571"/>
          <ac:spMkLst>
            <pc:docMk/>
            <pc:sldMk cId="89138638" sldId="350"/>
            <ac:spMk id="26" creationId="{0419F10B-011A-4BC3-9685-709266C7C458}"/>
          </ac:spMkLst>
        </pc:spChg>
      </pc:sldChg>
    </pc:docChg>
  </pc:docChgLst>
  <pc:docChgLst>
    <pc:chgData userId="443351dc783ae250" providerId="LiveId" clId="{A205FB68-FAD9-49E3-A037-E5C544A2006B}"/>
    <pc:docChg chg="undo custSel addSld delSld modSld sldOrd">
      <pc:chgData name="" userId="443351dc783ae250" providerId="LiveId" clId="{A205FB68-FAD9-49E3-A037-E5C544A2006B}" dt="2022-12-01T05:36:59.641" v="2977" actId="20577"/>
      <pc:docMkLst>
        <pc:docMk/>
      </pc:docMkLst>
      <pc:sldChg chg="modSp">
        <pc:chgData name="" userId="443351dc783ae250" providerId="LiveId" clId="{A205FB68-FAD9-49E3-A037-E5C544A2006B}" dt="2022-12-01T02:41:48.063" v="41" actId="20577"/>
        <pc:sldMkLst>
          <pc:docMk/>
          <pc:sldMk cId="561880603" sldId="257"/>
        </pc:sldMkLst>
        <pc:spChg chg="mod">
          <ac:chgData name="" userId="443351dc783ae250" providerId="LiveId" clId="{A205FB68-FAD9-49E3-A037-E5C544A2006B}" dt="2022-12-01T02:41:48.063" v="41" actId="20577"/>
          <ac:spMkLst>
            <pc:docMk/>
            <pc:sldMk cId="561880603" sldId="257"/>
            <ac:spMk id="2" creationId="{7E030198-96AF-4BC9-8945-D66F7E61ED6B}"/>
          </ac:spMkLst>
        </pc:spChg>
      </pc:sldChg>
      <pc:sldChg chg="addSp delSp modSp add">
        <pc:chgData name="" userId="443351dc783ae250" providerId="LiveId" clId="{A205FB68-FAD9-49E3-A037-E5C544A2006B}" dt="2022-12-01T05:31:47.179" v="2867" actId="478"/>
        <pc:sldMkLst>
          <pc:docMk/>
          <pc:sldMk cId="2563025104" sldId="322"/>
        </pc:sldMkLst>
        <pc:spChg chg="del">
          <ac:chgData name="" userId="443351dc783ae250" providerId="LiveId" clId="{A205FB68-FAD9-49E3-A037-E5C544A2006B}" dt="2022-12-01T05:22:23.717" v="2447" actId="478"/>
          <ac:spMkLst>
            <pc:docMk/>
            <pc:sldMk cId="2563025104" sldId="322"/>
            <ac:spMk id="4" creationId="{0253A4D9-CCCF-4E3A-9864-91D1AFBE55E5}"/>
          </ac:spMkLst>
        </pc:spChg>
        <pc:spChg chg="mod">
          <ac:chgData name="" userId="443351dc783ae250" providerId="LiveId" clId="{A205FB68-FAD9-49E3-A037-E5C544A2006B}" dt="2022-12-01T05:27:14.708" v="2850" actId="1076"/>
          <ac:spMkLst>
            <pc:docMk/>
            <pc:sldMk cId="2563025104" sldId="322"/>
            <ac:spMk id="5" creationId="{C7188236-497D-4A32-9427-AFE8570F3E42}"/>
          </ac:spMkLst>
        </pc:spChg>
        <pc:spChg chg="mod">
          <ac:chgData name="" userId="443351dc783ae250" providerId="LiveId" clId="{A205FB68-FAD9-49E3-A037-E5C544A2006B}" dt="2022-12-01T05:22:11.883" v="2445" actId="20577"/>
          <ac:spMkLst>
            <pc:docMk/>
            <pc:sldMk cId="2563025104" sldId="322"/>
            <ac:spMk id="11" creationId="{BD1DDFB4-DE44-4C93-B32A-6CB824F09CAF}"/>
          </ac:spMkLst>
        </pc:spChg>
        <pc:spChg chg="mod">
          <ac:chgData name="" userId="443351dc783ae250" providerId="LiveId" clId="{A205FB68-FAD9-49E3-A037-E5C544A2006B}" dt="2022-12-01T05:21:51.557" v="2416" actId="20577"/>
          <ac:spMkLst>
            <pc:docMk/>
            <pc:sldMk cId="2563025104" sldId="322"/>
            <ac:spMk id="13" creationId="{2A843458-BFCA-B74B-E12F-3C43C8C74A63}"/>
          </ac:spMkLst>
        </pc:spChg>
        <pc:spChg chg="del">
          <ac:chgData name="" userId="443351dc783ae250" providerId="LiveId" clId="{A205FB68-FAD9-49E3-A037-E5C544A2006B}" dt="2022-12-01T05:22:23.717" v="2447" actId="478"/>
          <ac:spMkLst>
            <pc:docMk/>
            <pc:sldMk cId="2563025104" sldId="322"/>
            <ac:spMk id="18" creationId="{96E3BB35-17DD-4DDE-87C1-83F22EEC86CA}"/>
          </ac:spMkLst>
        </pc:spChg>
        <pc:spChg chg="del">
          <ac:chgData name="" userId="443351dc783ae250" providerId="LiveId" clId="{A205FB68-FAD9-49E3-A037-E5C544A2006B}" dt="2022-12-01T05:23:40.653" v="2547" actId="478"/>
          <ac:spMkLst>
            <pc:docMk/>
            <pc:sldMk cId="2563025104" sldId="322"/>
            <ac:spMk id="22" creationId="{56BB5D57-5228-43C1-9C0A-0603963BEE47}"/>
          </ac:spMkLst>
        </pc:spChg>
        <pc:spChg chg="del">
          <ac:chgData name="" userId="443351dc783ae250" providerId="LiveId" clId="{A205FB68-FAD9-49E3-A037-E5C544A2006B}" dt="2022-12-01T05:22:18.079" v="2446" actId="478"/>
          <ac:spMkLst>
            <pc:docMk/>
            <pc:sldMk cId="2563025104" sldId="322"/>
            <ac:spMk id="24" creationId="{0C740564-3CC5-436C-BFED-BE8FA825380D}"/>
          </ac:spMkLst>
        </pc:spChg>
        <pc:spChg chg="del">
          <ac:chgData name="" userId="443351dc783ae250" providerId="LiveId" clId="{A205FB68-FAD9-49E3-A037-E5C544A2006B}" dt="2022-12-01T05:23:50.103" v="2550" actId="478"/>
          <ac:spMkLst>
            <pc:docMk/>
            <pc:sldMk cId="2563025104" sldId="322"/>
            <ac:spMk id="25" creationId="{933463A6-7A19-4DC9-88C9-E68FDE2BDB54}"/>
          </ac:spMkLst>
        </pc:spChg>
        <pc:spChg chg="del">
          <ac:chgData name="" userId="443351dc783ae250" providerId="LiveId" clId="{A205FB68-FAD9-49E3-A037-E5C544A2006B}" dt="2022-12-01T05:22:18.079" v="2446" actId="478"/>
          <ac:spMkLst>
            <pc:docMk/>
            <pc:sldMk cId="2563025104" sldId="322"/>
            <ac:spMk id="27" creationId="{5BB79297-AEE8-4DDA-BE6D-E710E6131581}"/>
          </ac:spMkLst>
        </pc:spChg>
        <pc:spChg chg="del">
          <ac:chgData name="" userId="443351dc783ae250" providerId="LiveId" clId="{A205FB68-FAD9-49E3-A037-E5C544A2006B}" dt="2022-12-01T05:22:18.079" v="2446" actId="478"/>
          <ac:spMkLst>
            <pc:docMk/>
            <pc:sldMk cId="2563025104" sldId="322"/>
            <ac:spMk id="28" creationId="{3F051028-2870-46C2-89AC-13A1100AC515}"/>
          </ac:spMkLst>
        </pc:spChg>
        <pc:spChg chg="del">
          <ac:chgData name="" userId="443351dc783ae250" providerId="LiveId" clId="{A205FB68-FAD9-49E3-A037-E5C544A2006B}" dt="2022-12-01T05:23:47.929" v="2549" actId="478"/>
          <ac:spMkLst>
            <pc:docMk/>
            <pc:sldMk cId="2563025104" sldId="322"/>
            <ac:spMk id="29" creationId="{DB24DAFE-BC4A-45CA-938C-BE8434DEE74A}"/>
          </ac:spMkLst>
        </pc:spChg>
        <pc:spChg chg="del">
          <ac:chgData name="" userId="443351dc783ae250" providerId="LiveId" clId="{A205FB68-FAD9-49E3-A037-E5C544A2006B}" dt="2022-12-01T05:23:44.358" v="2548" actId="478"/>
          <ac:spMkLst>
            <pc:docMk/>
            <pc:sldMk cId="2563025104" sldId="322"/>
            <ac:spMk id="30" creationId="{F3292AEE-8C54-4BFD-97AA-31DCE60F03A1}"/>
          </ac:spMkLst>
        </pc:spChg>
        <pc:graphicFrameChg chg="del">
          <ac:chgData name="" userId="443351dc783ae250" providerId="LiveId" clId="{A205FB68-FAD9-49E3-A037-E5C544A2006B}" dt="2022-12-01T05:22:18.079" v="2446" actId="478"/>
          <ac:graphicFrameMkLst>
            <pc:docMk/>
            <pc:sldMk cId="2563025104" sldId="322"/>
            <ac:graphicFrameMk id="3" creationId="{DCCBD4D2-84FA-4A1A-A2C4-9286414DF6F1}"/>
          </ac:graphicFrameMkLst>
        </pc:graphicFrameChg>
        <pc:picChg chg="add mod">
          <ac:chgData name="" userId="443351dc783ae250" providerId="LiveId" clId="{A205FB68-FAD9-49E3-A037-E5C544A2006B}" dt="2022-12-01T05:28:07.980" v="2853" actId="1076"/>
          <ac:picMkLst>
            <pc:docMk/>
            <pc:sldMk cId="2563025104" sldId="322"/>
            <ac:picMk id="2" creationId="{AA1627EC-5346-4110-AAF4-7C6F48EF5362}"/>
          </ac:picMkLst>
        </pc:picChg>
        <pc:picChg chg="add mod">
          <ac:chgData name="" userId="443351dc783ae250" providerId="LiveId" clId="{A205FB68-FAD9-49E3-A037-E5C544A2006B}" dt="2022-12-01T05:30:46.195" v="2864" actId="1076"/>
          <ac:picMkLst>
            <pc:docMk/>
            <pc:sldMk cId="2563025104" sldId="322"/>
            <ac:picMk id="6" creationId="{7D12E19E-5B3C-48BA-9E51-81D696743C6D}"/>
          </ac:picMkLst>
        </pc:picChg>
        <pc:picChg chg="add mod">
          <ac:chgData name="" userId="443351dc783ae250" providerId="LiveId" clId="{A205FB68-FAD9-49E3-A037-E5C544A2006B}" dt="2022-12-01T05:30:46.195" v="2864" actId="1076"/>
          <ac:picMkLst>
            <pc:docMk/>
            <pc:sldMk cId="2563025104" sldId="322"/>
            <ac:picMk id="7" creationId="{5807015B-9F24-47FF-88FA-807E7BDD7C80}"/>
          </ac:picMkLst>
        </pc:picChg>
        <pc:picChg chg="add del mod">
          <ac:chgData name="" userId="443351dc783ae250" providerId="LiveId" clId="{A205FB68-FAD9-49E3-A037-E5C544A2006B}" dt="2022-12-01T05:31:47.179" v="2867" actId="478"/>
          <ac:picMkLst>
            <pc:docMk/>
            <pc:sldMk cId="2563025104" sldId="322"/>
            <ac:picMk id="8" creationId="{B9CAF857-6D50-4B10-8AB6-FC4D03558A00}"/>
          </ac:picMkLst>
        </pc:picChg>
      </pc:sldChg>
      <pc:sldChg chg="addSp delSp modSp add">
        <pc:chgData name="" userId="443351dc783ae250" providerId="LiveId" clId="{A205FB68-FAD9-49E3-A037-E5C544A2006B}" dt="2022-12-01T05:36:59.641" v="2977" actId="20577"/>
        <pc:sldMkLst>
          <pc:docMk/>
          <pc:sldMk cId="1149086038" sldId="323"/>
        </pc:sldMkLst>
        <pc:spChg chg="mod">
          <ac:chgData name="" userId="443351dc783ae250" providerId="LiveId" clId="{A205FB68-FAD9-49E3-A037-E5C544A2006B}" dt="2022-12-01T05:32:27.795" v="2881" actId="1076"/>
          <ac:spMkLst>
            <pc:docMk/>
            <pc:sldMk cId="1149086038" sldId="323"/>
            <ac:spMk id="5" creationId="{C7188236-497D-4A32-9427-AFE8570F3E42}"/>
          </ac:spMkLst>
        </pc:spChg>
        <pc:spChg chg="add del mod">
          <ac:chgData name="" userId="443351dc783ae250" providerId="LiveId" clId="{A205FB68-FAD9-49E3-A037-E5C544A2006B}" dt="2022-12-01T05:33:04.203" v="2906" actId="478"/>
          <ac:spMkLst>
            <pc:docMk/>
            <pc:sldMk cId="1149086038" sldId="323"/>
            <ac:spMk id="8" creationId="{2E507FF1-5330-4B91-A947-470C70F6351F}"/>
          </ac:spMkLst>
        </pc:spChg>
        <pc:spChg chg="add mod">
          <ac:chgData name="" userId="443351dc783ae250" providerId="LiveId" clId="{A205FB68-FAD9-49E3-A037-E5C544A2006B}" dt="2022-12-01T05:33:31.095" v="2937" actId="1076"/>
          <ac:spMkLst>
            <pc:docMk/>
            <pc:sldMk cId="1149086038" sldId="323"/>
            <ac:spMk id="9" creationId="{923242EB-76DE-4F4F-AE94-2F6BAF24C3B9}"/>
          </ac:spMkLst>
        </pc:spChg>
        <pc:spChg chg="add mod">
          <ac:chgData name="" userId="443351dc783ae250" providerId="LiveId" clId="{A205FB68-FAD9-49E3-A037-E5C544A2006B}" dt="2022-12-01T05:35:43.342" v="2949" actId="14100"/>
          <ac:spMkLst>
            <pc:docMk/>
            <pc:sldMk cId="1149086038" sldId="323"/>
            <ac:spMk id="14" creationId="{CD6B3081-76BF-4DD4-80AF-ACFFC28E7982}"/>
          </ac:spMkLst>
        </pc:spChg>
        <pc:spChg chg="add mod">
          <ac:chgData name="" userId="443351dc783ae250" providerId="LiveId" clId="{A205FB68-FAD9-49E3-A037-E5C544A2006B}" dt="2022-12-01T05:36:25.635" v="2966" actId="14100"/>
          <ac:spMkLst>
            <pc:docMk/>
            <pc:sldMk cId="1149086038" sldId="323"/>
            <ac:spMk id="16" creationId="{5256B4A3-1AB7-40F8-AC61-8F32A45CB30D}"/>
          </ac:spMkLst>
        </pc:spChg>
        <pc:spChg chg="add mod">
          <ac:chgData name="" userId="443351dc783ae250" providerId="LiveId" clId="{A205FB68-FAD9-49E3-A037-E5C544A2006B}" dt="2022-12-01T05:36:51.066" v="2971" actId="571"/>
          <ac:spMkLst>
            <pc:docMk/>
            <pc:sldMk cId="1149086038" sldId="323"/>
            <ac:spMk id="18" creationId="{46E014E7-EC0F-41AD-A503-FD9C820C29EB}"/>
          </ac:spMkLst>
        </pc:spChg>
        <pc:spChg chg="add mod">
          <ac:chgData name="" userId="443351dc783ae250" providerId="LiveId" clId="{A205FB68-FAD9-49E3-A037-E5C544A2006B}" dt="2022-12-01T05:36:51.066" v="2971" actId="571"/>
          <ac:spMkLst>
            <pc:docMk/>
            <pc:sldMk cId="1149086038" sldId="323"/>
            <ac:spMk id="19" creationId="{E0A7D0D4-72F5-489F-8FBF-999BBAFF5B64}"/>
          </ac:spMkLst>
        </pc:spChg>
        <pc:spChg chg="mod">
          <ac:chgData name="" userId="443351dc783ae250" providerId="LiveId" clId="{A205FB68-FAD9-49E3-A037-E5C544A2006B}" dt="2022-12-01T05:32:36.487" v="2884"/>
          <ac:spMkLst>
            <pc:docMk/>
            <pc:sldMk cId="1149086038" sldId="323"/>
            <ac:spMk id="20" creationId="{2A843458-BFCA-B74B-E12F-3C43C8C74A63}"/>
          </ac:spMkLst>
        </pc:spChg>
        <pc:spChg chg="add mod">
          <ac:chgData name="" userId="443351dc783ae250" providerId="LiveId" clId="{A205FB68-FAD9-49E3-A037-E5C544A2006B}" dt="2022-12-01T05:36:59.641" v="2977" actId="20577"/>
          <ac:spMkLst>
            <pc:docMk/>
            <pc:sldMk cId="1149086038" sldId="323"/>
            <ac:spMk id="21" creationId="{6832095D-C8AB-4997-94EA-0B69ACDAEA80}"/>
          </ac:spMkLst>
        </pc:spChg>
        <pc:picChg chg="del">
          <ac:chgData name="" userId="443351dc783ae250" providerId="LiveId" clId="{A205FB68-FAD9-49E3-A037-E5C544A2006B}" dt="2022-12-01T05:31:53.582" v="2869" actId="478"/>
          <ac:picMkLst>
            <pc:docMk/>
            <pc:sldMk cId="1149086038" sldId="323"/>
            <ac:picMk id="2" creationId="{AA1627EC-5346-4110-AAF4-7C6F48EF5362}"/>
          </ac:picMkLst>
        </pc:picChg>
        <pc:picChg chg="add del mod">
          <ac:chgData name="" userId="443351dc783ae250" providerId="LiveId" clId="{A205FB68-FAD9-49E3-A037-E5C544A2006B}" dt="2022-12-01T05:32:07.681" v="2875" actId="478"/>
          <ac:picMkLst>
            <pc:docMk/>
            <pc:sldMk cId="1149086038" sldId="323"/>
            <ac:picMk id="3" creationId="{F01396E5-1A12-4B80-9AC4-F2C6D0996265}"/>
          </ac:picMkLst>
        </pc:picChg>
        <pc:picChg chg="add mod">
          <ac:chgData name="" userId="443351dc783ae250" providerId="LiveId" clId="{A205FB68-FAD9-49E3-A037-E5C544A2006B}" dt="2022-12-01T05:32:29.460" v="2882" actId="1076"/>
          <ac:picMkLst>
            <pc:docMk/>
            <pc:sldMk cId="1149086038" sldId="323"/>
            <ac:picMk id="4" creationId="{4DE1ACD7-6C6A-4989-BC5F-6E55607A981B}"/>
          </ac:picMkLst>
        </pc:picChg>
        <pc:picChg chg="del">
          <ac:chgData name="" userId="443351dc783ae250" providerId="LiveId" clId="{A205FB68-FAD9-49E3-A037-E5C544A2006B}" dt="2022-12-01T05:31:55.561" v="2870" actId="478"/>
          <ac:picMkLst>
            <pc:docMk/>
            <pc:sldMk cId="1149086038" sldId="323"/>
            <ac:picMk id="6" creationId="{7D12E19E-5B3C-48BA-9E51-81D696743C6D}"/>
          </ac:picMkLst>
        </pc:picChg>
        <pc:picChg chg="del">
          <ac:chgData name="" userId="443351dc783ae250" providerId="LiveId" clId="{A205FB68-FAD9-49E3-A037-E5C544A2006B}" dt="2022-12-01T05:31:55.967" v="2871" actId="478"/>
          <ac:picMkLst>
            <pc:docMk/>
            <pc:sldMk cId="1149086038" sldId="323"/>
            <ac:picMk id="7" creationId="{5807015B-9F24-47FF-88FA-807E7BDD7C80}"/>
          </ac:picMkLst>
        </pc:picChg>
        <pc:picChg chg="add mod">
          <ac:chgData name="" userId="443351dc783ae250" providerId="LiveId" clId="{A205FB68-FAD9-49E3-A037-E5C544A2006B}" dt="2022-12-01T05:35:29.528" v="2941" actId="1076"/>
          <ac:picMkLst>
            <pc:docMk/>
            <pc:sldMk cId="1149086038" sldId="323"/>
            <ac:picMk id="10" creationId="{27BF18DA-FE90-4698-A2C2-8F8292314B24}"/>
          </ac:picMkLst>
        </pc:picChg>
        <pc:picChg chg="add mod">
          <ac:chgData name="" userId="443351dc783ae250" providerId="LiveId" clId="{A205FB68-FAD9-49E3-A037-E5C544A2006B}" dt="2022-12-01T05:36:06.674" v="2953" actId="14100"/>
          <ac:picMkLst>
            <pc:docMk/>
            <pc:sldMk cId="1149086038" sldId="323"/>
            <ac:picMk id="12" creationId="{AE972D2B-7F39-4B6A-90EB-36361BF49F59}"/>
          </ac:picMkLst>
        </pc:picChg>
        <pc:picChg chg="add mod">
          <ac:chgData name="" userId="443351dc783ae250" providerId="LiveId" clId="{A205FB68-FAD9-49E3-A037-E5C544A2006B}" dt="2022-12-01T05:36:47.309" v="2969" actId="14100"/>
          <ac:picMkLst>
            <pc:docMk/>
            <pc:sldMk cId="1149086038" sldId="323"/>
            <ac:picMk id="15" creationId="{9E13608A-57D5-4C85-BE39-DAB9694CFA7E}"/>
          </ac:picMkLst>
        </pc:picChg>
      </pc:sldChg>
    </pc:docChg>
  </pc:docChgLst>
  <pc:docChgLst>
    <pc:chgData userId="443351dc783ae250" providerId="LiveId" clId="{11C32DB6-AE9A-48DC-A9A9-C052F2D610F1}"/>
    <pc:docChg chg="undo custSel addSld delSld modSld">
      <pc:chgData name="" userId="443351dc783ae250" providerId="LiveId" clId="{11C32DB6-AE9A-48DC-A9A9-C052F2D610F1}" dt="2023-01-19T05:30:06.895" v="885" actId="20577"/>
      <pc:docMkLst>
        <pc:docMk/>
      </pc:docMkLst>
      <pc:sldChg chg="modSp">
        <pc:chgData name="" userId="443351dc783ae250" providerId="LiveId" clId="{11C32DB6-AE9A-48DC-A9A9-C052F2D610F1}" dt="2023-01-19T05:30:06.895" v="885" actId="20577"/>
        <pc:sldMkLst>
          <pc:docMk/>
          <pc:sldMk cId="561880603" sldId="257"/>
        </pc:sldMkLst>
        <pc:spChg chg="mod">
          <ac:chgData name="" userId="443351dc783ae250" providerId="LiveId" clId="{11C32DB6-AE9A-48DC-A9A9-C052F2D610F1}" dt="2023-01-19T05:30:06.895" v="885" actId="20577"/>
          <ac:spMkLst>
            <pc:docMk/>
            <pc:sldMk cId="561880603" sldId="257"/>
            <ac:spMk id="2" creationId="{7E030198-96AF-4BC9-8945-D66F7E61ED6B}"/>
          </ac:spMkLst>
        </pc:spChg>
      </pc:sldChg>
      <pc:sldChg chg="addSp delSp modSp add">
        <pc:chgData name="" userId="443351dc783ae250" providerId="LiveId" clId="{11C32DB6-AE9A-48DC-A9A9-C052F2D610F1}" dt="2023-01-18T09:12:27.193" v="158"/>
        <pc:sldMkLst>
          <pc:docMk/>
          <pc:sldMk cId="657474248" sldId="351"/>
        </pc:sldMkLst>
        <pc:spChg chg="mod">
          <ac:chgData name="" userId="443351dc783ae250" providerId="LiveId" clId="{11C32DB6-AE9A-48DC-A9A9-C052F2D610F1}" dt="2023-01-18T09:11:44.099" v="156" actId="6549"/>
          <ac:spMkLst>
            <pc:docMk/>
            <pc:sldMk cId="657474248" sldId="351"/>
            <ac:spMk id="5" creationId="{C7188236-497D-4A32-9427-AFE8570F3E42}"/>
          </ac:spMkLst>
        </pc:spChg>
        <pc:spChg chg="del">
          <ac:chgData name="" userId="443351dc783ae250" providerId="LiveId" clId="{11C32DB6-AE9A-48DC-A9A9-C052F2D610F1}" dt="2023-01-18T09:09:27.776" v="118" actId="478"/>
          <ac:spMkLst>
            <pc:docMk/>
            <pc:sldMk cId="657474248" sldId="351"/>
            <ac:spMk id="8" creationId="{AB506BD3-FEF5-4102-A618-69963F0834DA}"/>
          </ac:spMkLst>
        </pc:spChg>
        <pc:spChg chg="mod">
          <ac:chgData name="" userId="443351dc783ae250" providerId="LiveId" clId="{11C32DB6-AE9A-48DC-A9A9-C052F2D610F1}" dt="2023-01-18T09:08:26.732" v="2"/>
          <ac:spMkLst>
            <pc:docMk/>
            <pc:sldMk cId="657474248" sldId="351"/>
            <ac:spMk id="11" creationId="{BD1DDFB4-DE44-4C93-B32A-6CB824F09CAF}"/>
          </ac:spMkLst>
        </pc:spChg>
        <pc:spChg chg="mod">
          <ac:chgData name="" userId="443351dc783ae250" providerId="LiveId" clId="{11C32DB6-AE9A-48DC-A9A9-C052F2D610F1}" dt="2023-01-18T09:08:20.148" v="1"/>
          <ac:spMkLst>
            <pc:docMk/>
            <pc:sldMk cId="657474248" sldId="351"/>
            <ac:spMk id="13" creationId="{2A843458-BFCA-B74B-E12F-3C43C8C74A63}"/>
          </ac:spMkLst>
        </pc:spChg>
        <pc:picChg chg="add mod">
          <ac:chgData name="" userId="443351dc783ae250" providerId="LiveId" clId="{11C32DB6-AE9A-48DC-A9A9-C052F2D610F1}" dt="2023-01-18T09:09:55.392" v="126" actId="1076"/>
          <ac:picMkLst>
            <pc:docMk/>
            <pc:sldMk cId="657474248" sldId="351"/>
            <ac:picMk id="2" creationId="{A450EFB1-E1D7-4A06-981C-967A1FC50289}"/>
          </ac:picMkLst>
        </pc:picChg>
        <pc:picChg chg="add mod">
          <ac:chgData name="" userId="443351dc783ae250" providerId="LiveId" clId="{11C32DB6-AE9A-48DC-A9A9-C052F2D610F1}" dt="2023-01-18T09:11:09.829" v="137" actId="1036"/>
          <ac:picMkLst>
            <pc:docMk/>
            <pc:sldMk cId="657474248" sldId="351"/>
            <ac:picMk id="3" creationId="{A7D346AF-811B-45E1-A358-BB2A80C8DF4A}"/>
          </ac:picMkLst>
        </pc:picChg>
        <pc:picChg chg="del">
          <ac:chgData name="" userId="443351dc783ae250" providerId="LiveId" clId="{11C32DB6-AE9A-48DC-A9A9-C052F2D610F1}" dt="2023-01-18T09:09:29.397" v="119" actId="478"/>
          <ac:picMkLst>
            <pc:docMk/>
            <pc:sldMk cId="657474248" sldId="351"/>
            <ac:picMk id="4" creationId="{E7DE3840-8767-4C68-8DC6-658319CD86E6}"/>
          </ac:picMkLst>
        </pc:picChg>
        <pc:picChg chg="del mod">
          <ac:chgData name="" userId="443351dc783ae250" providerId="LiveId" clId="{11C32DB6-AE9A-48DC-A9A9-C052F2D610F1}" dt="2023-01-18T09:10:44.526" v="127" actId="478"/>
          <ac:picMkLst>
            <pc:docMk/>
            <pc:sldMk cId="657474248" sldId="351"/>
            <ac:picMk id="6" creationId="{6715A173-F92D-46F7-A29F-91CF3B4FE946}"/>
          </ac:picMkLst>
        </pc:picChg>
        <pc:picChg chg="del">
          <ac:chgData name="" userId="443351dc783ae250" providerId="LiveId" clId="{11C32DB6-AE9A-48DC-A9A9-C052F2D610F1}" dt="2023-01-18T09:10:57.814" v="131" actId="478"/>
          <ac:picMkLst>
            <pc:docMk/>
            <pc:sldMk cId="657474248" sldId="351"/>
            <ac:picMk id="7" creationId="{39CE55E7-7878-4DF2-BB45-0706FA0C2353}"/>
          </ac:picMkLst>
        </pc:picChg>
        <pc:picChg chg="add mod">
          <ac:chgData name="" userId="443351dc783ae250" providerId="LiveId" clId="{11C32DB6-AE9A-48DC-A9A9-C052F2D610F1}" dt="2023-01-18T09:11:05.613" v="135" actId="14100"/>
          <ac:picMkLst>
            <pc:docMk/>
            <pc:sldMk cId="657474248" sldId="351"/>
            <ac:picMk id="9" creationId="{FD7EEC4F-FE96-4EBA-BE6F-876C98F2C750}"/>
          </ac:picMkLst>
        </pc:picChg>
        <pc:picChg chg="add del">
          <ac:chgData name="" userId="443351dc783ae250" providerId="LiveId" clId="{11C32DB6-AE9A-48DC-A9A9-C052F2D610F1}" dt="2023-01-18T09:12:27.193" v="158"/>
          <ac:picMkLst>
            <pc:docMk/>
            <pc:sldMk cId="657474248" sldId="351"/>
            <ac:picMk id="10" creationId="{F22CF485-9018-4FDC-86E1-A6B7700C4924}"/>
          </ac:picMkLst>
        </pc:picChg>
      </pc:sldChg>
      <pc:sldChg chg="addSp delSp modSp add">
        <pc:chgData name="" userId="443351dc783ae250" providerId="LiveId" clId="{11C32DB6-AE9A-48DC-A9A9-C052F2D610F1}" dt="2023-01-18T09:13:41.149" v="205" actId="1076"/>
        <pc:sldMkLst>
          <pc:docMk/>
          <pc:sldMk cId="2021586095" sldId="352"/>
        </pc:sldMkLst>
        <pc:spChg chg="mod">
          <ac:chgData name="" userId="443351dc783ae250" providerId="LiveId" clId="{11C32DB6-AE9A-48DC-A9A9-C052F2D610F1}" dt="2023-01-18T09:12:41.181" v="176" actId="20577"/>
          <ac:spMkLst>
            <pc:docMk/>
            <pc:sldMk cId="2021586095" sldId="352"/>
            <ac:spMk id="5" creationId="{C7188236-497D-4A32-9427-AFE8570F3E42}"/>
          </ac:spMkLst>
        </pc:spChg>
        <pc:picChg chg="del mod">
          <ac:chgData name="" userId="443351dc783ae250" providerId="LiveId" clId="{11C32DB6-AE9A-48DC-A9A9-C052F2D610F1}" dt="2023-01-18T09:12:56.867" v="178" actId="478"/>
          <ac:picMkLst>
            <pc:docMk/>
            <pc:sldMk cId="2021586095" sldId="352"/>
            <ac:picMk id="2" creationId="{A450EFB1-E1D7-4A06-981C-967A1FC50289}"/>
          </ac:picMkLst>
        </pc:picChg>
        <pc:picChg chg="del">
          <ac:chgData name="" userId="443351dc783ae250" providerId="LiveId" clId="{11C32DB6-AE9A-48DC-A9A9-C052F2D610F1}" dt="2023-01-18T09:13:12.985" v="182" actId="478"/>
          <ac:picMkLst>
            <pc:docMk/>
            <pc:sldMk cId="2021586095" sldId="352"/>
            <ac:picMk id="3" creationId="{A7D346AF-811B-45E1-A358-BB2A80C8DF4A}"/>
          </ac:picMkLst>
        </pc:picChg>
        <pc:picChg chg="add mod">
          <ac:chgData name="" userId="443351dc783ae250" providerId="LiveId" clId="{11C32DB6-AE9A-48DC-A9A9-C052F2D610F1}" dt="2023-01-18T09:13:01.947" v="181" actId="1076"/>
          <ac:picMkLst>
            <pc:docMk/>
            <pc:sldMk cId="2021586095" sldId="352"/>
            <ac:picMk id="4" creationId="{5BEFF80A-B253-4FD0-81C0-E81C8620829D}"/>
          </ac:picMkLst>
        </pc:picChg>
        <pc:picChg chg="add mod">
          <ac:chgData name="" userId="443351dc783ae250" providerId="LiveId" clId="{11C32DB6-AE9A-48DC-A9A9-C052F2D610F1}" dt="2023-01-18T09:13:39.735" v="204" actId="1036"/>
          <ac:picMkLst>
            <pc:docMk/>
            <pc:sldMk cId="2021586095" sldId="352"/>
            <ac:picMk id="6" creationId="{EA4F0F44-0C96-4982-994B-3BD024B7947E}"/>
          </ac:picMkLst>
        </pc:picChg>
        <pc:picChg chg="add mod">
          <ac:chgData name="" userId="443351dc783ae250" providerId="LiveId" clId="{11C32DB6-AE9A-48DC-A9A9-C052F2D610F1}" dt="2023-01-18T09:13:41.149" v="205" actId="1076"/>
          <ac:picMkLst>
            <pc:docMk/>
            <pc:sldMk cId="2021586095" sldId="352"/>
            <ac:picMk id="7" creationId="{1801B6A2-5835-4744-8847-119BFCB1334F}"/>
          </ac:picMkLst>
        </pc:picChg>
        <pc:picChg chg="del">
          <ac:chgData name="" userId="443351dc783ae250" providerId="LiveId" clId="{11C32DB6-AE9A-48DC-A9A9-C052F2D610F1}" dt="2023-01-18T09:13:30.165" v="187" actId="478"/>
          <ac:picMkLst>
            <pc:docMk/>
            <pc:sldMk cId="2021586095" sldId="352"/>
            <ac:picMk id="9" creationId="{FD7EEC4F-FE96-4EBA-BE6F-876C98F2C750}"/>
          </ac:picMkLst>
        </pc:picChg>
      </pc:sldChg>
      <pc:sldChg chg="addSp delSp modSp add">
        <pc:chgData name="" userId="443351dc783ae250" providerId="LiveId" clId="{11C32DB6-AE9A-48DC-A9A9-C052F2D610F1}" dt="2023-01-19T05:03:04.366" v="469" actId="404"/>
        <pc:sldMkLst>
          <pc:docMk/>
          <pc:sldMk cId="265549001" sldId="353"/>
        </pc:sldMkLst>
        <pc:spChg chg="del">
          <ac:chgData name="" userId="443351dc783ae250" providerId="LiveId" clId="{11C32DB6-AE9A-48DC-A9A9-C052F2D610F1}" dt="2023-01-19T05:01:42.133" v="330" actId="478"/>
          <ac:spMkLst>
            <pc:docMk/>
            <pc:sldMk cId="265549001" sldId="353"/>
            <ac:spMk id="3" creationId="{138DD6B3-7774-48E2-84E2-11252E9E5874}"/>
          </ac:spMkLst>
        </pc:spChg>
        <pc:spChg chg="add mod">
          <ac:chgData name="" userId="443351dc783ae250" providerId="LiveId" clId="{11C32DB6-AE9A-48DC-A9A9-C052F2D610F1}" dt="2023-01-19T05:01:26.609" v="329" actId="1076"/>
          <ac:spMkLst>
            <pc:docMk/>
            <pc:sldMk cId="265549001" sldId="353"/>
            <ac:spMk id="4" creationId="{A2CC71EC-B07C-486D-ABCA-C181A68ADCB0}"/>
          </ac:spMkLst>
        </pc:spChg>
        <pc:spChg chg="mod">
          <ac:chgData name="" userId="443351dc783ae250" providerId="LiveId" clId="{11C32DB6-AE9A-48DC-A9A9-C052F2D610F1}" dt="2023-01-19T05:01:26.609" v="329" actId="1076"/>
          <ac:spMkLst>
            <pc:docMk/>
            <pc:sldMk cId="265549001" sldId="353"/>
            <ac:spMk id="5" creationId="{C7188236-497D-4A32-9427-AFE8570F3E42}"/>
          </ac:spMkLst>
        </pc:spChg>
        <pc:spChg chg="add mod">
          <ac:chgData name="" userId="443351dc783ae250" providerId="LiveId" clId="{11C32DB6-AE9A-48DC-A9A9-C052F2D610F1}" dt="2023-01-19T05:03:04.366" v="469" actId="404"/>
          <ac:spMkLst>
            <pc:docMk/>
            <pc:sldMk cId="265549001" sldId="353"/>
            <ac:spMk id="8" creationId="{B86B61C4-E7E6-4CEF-B7A9-882075B0E30C}"/>
          </ac:spMkLst>
        </pc:spChg>
        <pc:spChg chg="mod">
          <ac:chgData name="" userId="443351dc783ae250" providerId="LiveId" clId="{11C32DB6-AE9A-48DC-A9A9-C052F2D610F1}" dt="2023-01-19T05:02:54.658" v="464" actId="1076"/>
          <ac:spMkLst>
            <pc:docMk/>
            <pc:sldMk cId="265549001" sldId="353"/>
            <ac:spMk id="20" creationId="{2A843458-BFCA-B74B-E12F-3C43C8C74A63}"/>
          </ac:spMkLst>
        </pc:spChg>
        <pc:picChg chg="mod">
          <ac:chgData name="" userId="443351dc783ae250" providerId="LiveId" clId="{11C32DB6-AE9A-48DC-A9A9-C052F2D610F1}" dt="2023-01-19T05:02:05.091" v="339" actId="1076"/>
          <ac:picMkLst>
            <pc:docMk/>
            <pc:sldMk cId="265549001" sldId="353"/>
            <ac:picMk id="2" creationId="{877A1A77-3878-4ACD-A425-10DA65DB0C92}"/>
          </ac:picMkLst>
        </pc:picChg>
        <pc:picChg chg="del mod">
          <ac:chgData name="" userId="443351dc783ae250" providerId="LiveId" clId="{11C32DB6-AE9A-48DC-A9A9-C052F2D610F1}" dt="2023-01-19T05:01:20.110" v="328" actId="478"/>
          <ac:picMkLst>
            <pc:docMk/>
            <pc:sldMk cId="265549001" sldId="353"/>
            <ac:picMk id="6" creationId="{C0306EF0-B9AA-41BB-B872-D0E4A1BE31A3}"/>
          </ac:picMkLst>
        </pc:picChg>
      </pc:sldChg>
      <pc:sldChg chg="addSp delSp modSp add">
        <pc:chgData name="" userId="443351dc783ae250" providerId="LiveId" clId="{11C32DB6-AE9A-48DC-A9A9-C052F2D610F1}" dt="2023-01-19T05:04:46.336" v="496" actId="1076"/>
        <pc:sldMkLst>
          <pc:docMk/>
          <pc:sldMk cId="396391470" sldId="354"/>
        </pc:sldMkLst>
        <pc:spChg chg="mod">
          <ac:chgData name="" userId="443351dc783ae250" providerId="LiveId" clId="{11C32DB6-AE9A-48DC-A9A9-C052F2D610F1}" dt="2023-01-19T05:03:55.364" v="485" actId="20577"/>
          <ac:spMkLst>
            <pc:docMk/>
            <pc:sldMk cId="396391470" sldId="354"/>
            <ac:spMk id="5" creationId="{C7188236-497D-4A32-9427-AFE8570F3E42}"/>
          </ac:spMkLst>
        </pc:spChg>
        <pc:picChg chg="del">
          <ac:chgData name="" userId="443351dc783ae250" providerId="LiveId" clId="{11C32DB6-AE9A-48DC-A9A9-C052F2D610F1}" dt="2023-01-19T05:04:11.567" v="486" actId="478"/>
          <ac:picMkLst>
            <pc:docMk/>
            <pc:sldMk cId="396391470" sldId="354"/>
            <ac:picMk id="2" creationId="{7511692A-A4D1-4CE4-8CB5-10A2B8657492}"/>
          </ac:picMkLst>
        </pc:picChg>
        <pc:picChg chg="del">
          <ac:chgData name="" userId="443351dc783ae250" providerId="LiveId" clId="{11C32DB6-AE9A-48DC-A9A9-C052F2D610F1}" dt="2023-01-19T05:04:33.640" v="490" actId="478"/>
          <ac:picMkLst>
            <pc:docMk/>
            <pc:sldMk cId="396391470" sldId="354"/>
            <ac:picMk id="3" creationId="{140AA63C-7032-417D-BE59-8AFED2AA68B6}"/>
          </ac:picMkLst>
        </pc:picChg>
        <pc:picChg chg="add mod">
          <ac:chgData name="" userId="443351dc783ae250" providerId="LiveId" clId="{11C32DB6-AE9A-48DC-A9A9-C052F2D610F1}" dt="2023-01-19T05:04:46.336" v="496" actId="1076"/>
          <ac:picMkLst>
            <pc:docMk/>
            <pc:sldMk cId="396391470" sldId="354"/>
            <ac:picMk id="4" creationId="{40ABE6D0-D7FD-4690-94EC-28D0E1B87B55}"/>
          </ac:picMkLst>
        </pc:picChg>
        <pc:picChg chg="add mod">
          <ac:chgData name="" userId="443351dc783ae250" providerId="LiveId" clId="{11C32DB6-AE9A-48DC-A9A9-C052F2D610F1}" dt="2023-01-19T05:04:44.507" v="494" actId="1076"/>
          <ac:picMkLst>
            <pc:docMk/>
            <pc:sldMk cId="396391470" sldId="354"/>
            <ac:picMk id="6" creationId="{F9BFB2F1-0797-4826-93C5-59F5D5F695E1}"/>
          </ac:picMkLst>
        </pc:picChg>
      </pc:sldChg>
      <pc:sldChg chg="addSp delSp modSp add">
        <pc:chgData name="" userId="443351dc783ae250" providerId="LiveId" clId="{11C32DB6-AE9A-48DC-A9A9-C052F2D610F1}" dt="2023-01-19T05:05:19.509" v="501" actId="14100"/>
        <pc:sldMkLst>
          <pc:docMk/>
          <pc:sldMk cId="2139507248" sldId="355"/>
        </pc:sldMkLst>
        <pc:picChg chg="add mod">
          <ac:chgData name="" userId="443351dc783ae250" providerId="LiveId" clId="{11C32DB6-AE9A-48DC-A9A9-C052F2D610F1}" dt="2023-01-19T05:05:19.509" v="501" actId="14100"/>
          <ac:picMkLst>
            <pc:docMk/>
            <pc:sldMk cId="2139507248" sldId="355"/>
            <ac:picMk id="2" creationId="{FADF1CC3-FFFF-4378-A7B6-18D2A4665E8E}"/>
          </ac:picMkLst>
        </pc:picChg>
        <pc:picChg chg="del">
          <ac:chgData name="" userId="443351dc783ae250" providerId="LiveId" clId="{11C32DB6-AE9A-48DC-A9A9-C052F2D610F1}" dt="2023-01-19T05:05:11.110" v="497" actId="478"/>
          <ac:picMkLst>
            <pc:docMk/>
            <pc:sldMk cId="2139507248" sldId="355"/>
            <ac:picMk id="4" creationId="{07E68CBB-20C9-4723-8C1C-334F51193ADD}"/>
          </ac:picMkLst>
        </pc:picChg>
      </pc:sldChg>
      <pc:sldChg chg="addSp delSp modSp add">
        <pc:chgData name="" userId="443351dc783ae250" providerId="LiveId" clId="{11C32DB6-AE9A-48DC-A9A9-C052F2D610F1}" dt="2023-01-19T05:10:59.703" v="615" actId="1076"/>
        <pc:sldMkLst>
          <pc:docMk/>
          <pc:sldMk cId="1215323896" sldId="356"/>
        </pc:sldMkLst>
        <pc:spChg chg="mod">
          <ac:chgData name="" userId="443351dc783ae250" providerId="LiveId" clId="{11C32DB6-AE9A-48DC-A9A9-C052F2D610F1}" dt="2023-01-19T05:08:02.207" v="595" actId="1076"/>
          <ac:spMkLst>
            <pc:docMk/>
            <pc:sldMk cId="1215323896" sldId="356"/>
            <ac:spMk id="18" creationId="{697E4893-9A31-47D7-8DF1-E792064FF677}"/>
          </ac:spMkLst>
        </pc:spChg>
        <pc:spChg chg="ord">
          <ac:chgData name="" userId="443351dc783ae250" providerId="LiveId" clId="{11C32DB6-AE9A-48DC-A9A9-C052F2D610F1}" dt="2023-01-19T05:10:47.182" v="612" actId="167"/>
          <ac:spMkLst>
            <pc:docMk/>
            <pc:sldMk cId="1215323896" sldId="356"/>
            <ac:spMk id="20" creationId="{2A843458-BFCA-B74B-E12F-3C43C8C74A63}"/>
          </ac:spMkLst>
        </pc:spChg>
        <pc:spChg chg="mod">
          <ac:chgData name="" userId="443351dc783ae250" providerId="LiveId" clId="{11C32DB6-AE9A-48DC-A9A9-C052F2D610F1}" dt="2023-01-19T05:10:59.703" v="615" actId="1076"/>
          <ac:spMkLst>
            <pc:docMk/>
            <pc:sldMk cId="1215323896" sldId="356"/>
            <ac:spMk id="26" creationId="{148C1D45-63A9-4FA3-B25F-FE4D7DDD2B8E}"/>
          </ac:spMkLst>
        </pc:spChg>
        <pc:spChg chg="mod">
          <ac:chgData name="" userId="443351dc783ae250" providerId="LiveId" clId="{11C32DB6-AE9A-48DC-A9A9-C052F2D610F1}" dt="2023-01-19T05:08:53.686" v="607" actId="1076"/>
          <ac:spMkLst>
            <pc:docMk/>
            <pc:sldMk cId="1215323896" sldId="356"/>
            <ac:spMk id="27" creationId="{234AD52F-FCEA-414F-946B-BED1A7CFEA4A}"/>
          </ac:spMkLst>
        </pc:spChg>
        <pc:spChg chg="mod">
          <ac:chgData name="" userId="443351dc783ae250" providerId="LiveId" clId="{11C32DB6-AE9A-48DC-A9A9-C052F2D610F1}" dt="2023-01-19T05:08:06.774" v="596" actId="1076"/>
          <ac:spMkLst>
            <pc:docMk/>
            <pc:sldMk cId="1215323896" sldId="356"/>
            <ac:spMk id="30" creationId="{7F73A71D-770B-41D7-B391-B7DC110273AF}"/>
          </ac:spMkLst>
        </pc:spChg>
        <pc:spChg chg="mod">
          <ac:chgData name="" userId="443351dc783ae250" providerId="LiveId" clId="{11C32DB6-AE9A-48DC-A9A9-C052F2D610F1}" dt="2023-01-19T05:06:51.254" v="579" actId="1038"/>
          <ac:spMkLst>
            <pc:docMk/>
            <pc:sldMk cId="1215323896" sldId="356"/>
            <ac:spMk id="31" creationId="{6761757C-2F4A-4EC0-AADE-F91E484F84BC}"/>
          </ac:spMkLst>
        </pc:spChg>
        <pc:picChg chg="del">
          <ac:chgData name="" userId="443351dc783ae250" providerId="LiveId" clId="{11C32DB6-AE9A-48DC-A9A9-C052F2D610F1}" dt="2023-01-19T05:06:10.131" v="504" actId="478"/>
          <ac:picMkLst>
            <pc:docMk/>
            <pc:sldMk cId="1215323896" sldId="356"/>
            <ac:picMk id="2" creationId="{49C32A65-FF01-46EF-BD8B-EF468D89EDAD}"/>
          </ac:picMkLst>
        </pc:picChg>
        <pc:picChg chg="add mod ord">
          <ac:chgData name="" userId="443351dc783ae250" providerId="LiveId" clId="{11C32DB6-AE9A-48DC-A9A9-C052F2D610F1}" dt="2023-01-19T05:06:41.109" v="510" actId="14100"/>
          <ac:picMkLst>
            <pc:docMk/>
            <pc:sldMk cId="1215323896" sldId="356"/>
            <ac:picMk id="4" creationId="{82998B6E-C7CB-4393-A4C5-FDC1733258B7}"/>
          </ac:picMkLst>
        </pc:picChg>
        <pc:picChg chg="del">
          <ac:chgData name="" userId="443351dc783ae250" providerId="LiveId" clId="{11C32DB6-AE9A-48DC-A9A9-C052F2D610F1}" dt="2023-01-19T05:07:37.707" v="591" actId="478"/>
          <ac:picMkLst>
            <pc:docMk/>
            <pc:sldMk cId="1215323896" sldId="356"/>
            <ac:picMk id="6" creationId="{981D99DE-A392-4F58-8D77-EDD151CDC14E}"/>
          </ac:picMkLst>
        </pc:picChg>
        <pc:picChg chg="del">
          <ac:chgData name="" userId="443351dc783ae250" providerId="LiveId" clId="{11C32DB6-AE9A-48DC-A9A9-C052F2D610F1}" dt="2023-01-19T05:08:22.092" v="597" actId="478"/>
          <ac:picMkLst>
            <pc:docMk/>
            <pc:sldMk cId="1215323896" sldId="356"/>
            <ac:picMk id="7" creationId="{19D71579-2BE8-45BC-9F15-42EAC9C07169}"/>
          </ac:picMkLst>
        </pc:picChg>
        <pc:picChg chg="del">
          <ac:chgData name="" userId="443351dc783ae250" providerId="LiveId" clId="{11C32DB6-AE9A-48DC-A9A9-C052F2D610F1}" dt="2023-01-19T05:10:38.341" v="608" actId="478"/>
          <ac:picMkLst>
            <pc:docMk/>
            <pc:sldMk cId="1215323896" sldId="356"/>
            <ac:picMk id="8" creationId="{9C2987AB-2B33-47E8-B040-5A58AEC23A40}"/>
          </ac:picMkLst>
        </pc:picChg>
        <pc:picChg chg="add mod ord">
          <ac:chgData name="" userId="443351dc783ae250" providerId="LiveId" clId="{11C32DB6-AE9A-48DC-A9A9-C052F2D610F1}" dt="2023-01-19T05:07:54.850" v="594" actId="14100"/>
          <ac:picMkLst>
            <pc:docMk/>
            <pc:sldMk cId="1215323896" sldId="356"/>
            <ac:picMk id="15" creationId="{4BC80A75-56EF-4188-941B-A793A87B4E5B}"/>
          </ac:picMkLst>
        </pc:picChg>
        <pc:picChg chg="add mod ord">
          <ac:chgData name="" userId="443351dc783ae250" providerId="LiveId" clId="{11C32DB6-AE9A-48DC-A9A9-C052F2D610F1}" dt="2023-01-19T05:08:50.826" v="606" actId="1076"/>
          <ac:picMkLst>
            <pc:docMk/>
            <pc:sldMk cId="1215323896" sldId="356"/>
            <ac:picMk id="16" creationId="{B5CE25BC-7F9F-4C72-9109-57F5076AEE17}"/>
          </ac:picMkLst>
        </pc:picChg>
        <pc:picChg chg="add mod ord">
          <ac:chgData name="" userId="443351dc783ae250" providerId="LiveId" clId="{11C32DB6-AE9A-48DC-A9A9-C052F2D610F1}" dt="2023-01-19T05:10:54.513" v="614" actId="14100"/>
          <ac:picMkLst>
            <pc:docMk/>
            <pc:sldMk cId="1215323896" sldId="356"/>
            <ac:picMk id="17" creationId="{B7863CB0-DD9D-40AE-95E8-653CDCFCFE2D}"/>
          </ac:picMkLst>
        </pc:picChg>
      </pc:sldChg>
      <pc:sldChg chg="addSp delSp modSp add">
        <pc:chgData name="" userId="443351dc783ae250" providerId="LiveId" clId="{11C32DB6-AE9A-48DC-A9A9-C052F2D610F1}" dt="2023-01-19T05:18:34.179" v="658" actId="1076"/>
        <pc:sldMkLst>
          <pc:docMk/>
          <pc:sldMk cId="4290591800" sldId="357"/>
        </pc:sldMkLst>
        <pc:spChg chg="mod">
          <ac:chgData name="" userId="443351dc783ae250" providerId="LiveId" clId="{11C32DB6-AE9A-48DC-A9A9-C052F2D610F1}" dt="2023-01-19T05:13:09.814" v="631" actId="1076"/>
          <ac:spMkLst>
            <pc:docMk/>
            <pc:sldMk cId="4290591800" sldId="357"/>
            <ac:spMk id="19" creationId="{DDBD4B41-7372-4BFE-8889-0A6DC16CB470}"/>
          </ac:spMkLst>
        </pc:spChg>
        <pc:spChg chg="ord">
          <ac:chgData name="" userId="443351dc783ae250" providerId="LiveId" clId="{11C32DB6-AE9A-48DC-A9A9-C052F2D610F1}" dt="2023-01-19T05:18:08.198" v="644" actId="167"/>
          <ac:spMkLst>
            <pc:docMk/>
            <pc:sldMk cId="4290591800" sldId="357"/>
            <ac:spMk id="20" creationId="{2A843458-BFCA-B74B-E12F-3C43C8C74A63}"/>
          </ac:spMkLst>
        </pc:spChg>
        <pc:spChg chg="mod">
          <ac:chgData name="" userId="443351dc783ae250" providerId="LiveId" clId="{11C32DB6-AE9A-48DC-A9A9-C052F2D610F1}" dt="2023-01-19T05:17:45.481" v="639" actId="1076"/>
          <ac:spMkLst>
            <pc:docMk/>
            <pc:sldMk cId="4290591800" sldId="357"/>
            <ac:spMk id="21" creationId="{E4ABEFFF-1538-47BB-8C62-E3BEB6B09420}"/>
          </ac:spMkLst>
        </pc:spChg>
        <pc:spChg chg="mod">
          <ac:chgData name="" userId="443351dc783ae250" providerId="LiveId" clId="{11C32DB6-AE9A-48DC-A9A9-C052F2D610F1}" dt="2023-01-19T05:18:34.179" v="658" actId="1076"/>
          <ac:spMkLst>
            <pc:docMk/>
            <pc:sldMk cId="4290591800" sldId="357"/>
            <ac:spMk id="22" creationId="{330A43AE-AA6A-4109-A538-EA549D4122D7}"/>
          </ac:spMkLst>
        </pc:spChg>
        <pc:spChg chg="mod">
          <ac:chgData name="" userId="443351dc783ae250" providerId="LiveId" clId="{11C32DB6-AE9A-48DC-A9A9-C052F2D610F1}" dt="2023-01-19T05:18:25.481" v="655" actId="1036"/>
          <ac:spMkLst>
            <pc:docMk/>
            <pc:sldMk cId="4290591800" sldId="357"/>
            <ac:spMk id="26" creationId="{0419F10B-011A-4BC3-9685-709266C7C458}"/>
          </ac:spMkLst>
        </pc:spChg>
        <pc:picChg chg="add mod ord">
          <ac:chgData name="" userId="443351dc783ae250" providerId="LiveId" clId="{11C32DB6-AE9A-48DC-A9A9-C052F2D610F1}" dt="2023-01-19T05:12:07.180" v="623" actId="14100"/>
          <ac:picMkLst>
            <pc:docMk/>
            <pc:sldMk cId="4290591800" sldId="357"/>
            <ac:picMk id="2" creationId="{C0B6BE3B-BF4F-48E3-BDFE-6293F2D3C80A}"/>
          </ac:picMkLst>
        </pc:picChg>
        <pc:picChg chg="del">
          <ac:chgData name="" userId="443351dc783ae250" providerId="LiveId" clId="{11C32DB6-AE9A-48DC-A9A9-C052F2D610F1}" dt="2023-01-19T05:11:45.167" v="616" actId="478"/>
          <ac:picMkLst>
            <pc:docMk/>
            <pc:sldMk cId="4290591800" sldId="357"/>
            <ac:picMk id="4" creationId="{3EB5EBFB-E9B0-4AAB-8C5E-7B60C8A0777B}"/>
          </ac:picMkLst>
        </pc:picChg>
        <pc:picChg chg="add mod ord">
          <ac:chgData name="" userId="443351dc783ae250" providerId="LiveId" clId="{11C32DB6-AE9A-48DC-A9A9-C052F2D610F1}" dt="2023-01-19T05:13:04.729" v="630" actId="14100"/>
          <ac:picMkLst>
            <pc:docMk/>
            <pc:sldMk cId="4290591800" sldId="357"/>
            <ac:picMk id="6" creationId="{3614F91E-C850-4958-810C-B37EDA63FDB2}"/>
          </ac:picMkLst>
        </pc:picChg>
        <pc:picChg chg="add mod ord">
          <ac:chgData name="" userId="443351dc783ae250" providerId="LiveId" clId="{11C32DB6-AE9A-48DC-A9A9-C052F2D610F1}" dt="2023-01-19T05:17:40.509" v="638" actId="14100"/>
          <ac:picMkLst>
            <pc:docMk/>
            <pc:sldMk cId="4290591800" sldId="357"/>
            <ac:picMk id="7" creationId="{40DA4B46-B7EB-4FC1-B047-67F59473966F}"/>
          </ac:picMkLst>
        </pc:picChg>
        <pc:picChg chg="add mod ord">
          <ac:chgData name="" userId="443351dc783ae250" providerId="LiveId" clId="{11C32DB6-AE9A-48DC-A9A9-C052F2D610F1}" dt="2023-01-19T05:18:28.803" v="657" actId="1076"/>
          <ac:picMkLst>
            <pc:docMk/>
            <pc:sldMk cId="4290591800" sldId="357"/>
            <ac:picMk id="8" creationId="{A96EE81D-9374-421C-A128-75829BDE789D}"/>
          </ac:picMkLst>
        </pc:picChg>
        <pc:picChg chg="del">
          <ac:chgData name="" userId="443351dc783ae250" providerId="LiveId" clId="{11C32DB6-AE9A-48DC-A9A9-C052F2D610F1}" dt="2023-01-19T05:12:51.088" v="627" actId="478"/>
          <ac:picMkLst>
            <pc:docMk/>
            <pc:sldMk cId="4290591800" sldId="357"/>
            <ac:picMk id="9" creationId="{0DB1C099-0CD9-4B01-8C8F-3CFEFAA480E8}"/>
          </ac:picMkLst>
        </pc:picChg>
        <pc:picChg chg="del">
          <ac:chgData name="" userId="443351dc783ae250" providerId="LiveId" clId="{11C32DB6-AE9A-48DC-A9A9-C052F2D610F1}" dt="2023-01-19T05:17:24.091" v="632" actId="478"/>
          <ac:picMkLst>
            <pc:docMk/>
            <pc:sldMk cId="4290591800" sldId="357"/>
            <ac:picMk id="15" creationId="{0709FD72-5A76-4D18-89D0-E6B442580B60}"/>
          </ac:picMkLst>
        </pc:picChg>
        <pc:picChg chg="del mod">
          <ac:chgData name="" userId="443351dc783ae250" providerId="LiveId" clId="{11C32DB6-AE9A-48DC-A9A9-C052F2D610F1}" dt="2023-01-19T05:18:01.957" v="641" actId="478"/>
          <ac:picMkLst>
            <pc:docMk/>
            <pc:sldMk cId="4290591800" sldId="357"/>
            <ac:picMk id="16" creationId="{7B717519-CAED-440A-B1BE-54060E92C2B8}"/>
          </ac:picMkLst>
        </pc:picChg>
      </pc:sldChg>
      <pc:sldChg chg="addSp delSp modSp add">
        <pc:chgData name="" userId="443351dc783ae250" providerId="LiveId" clId="{11C32DB6-AE9A-48DC-A9A9-C052F2D610F1}" dt="2023-01-19T05:24:22.045" v="692" actId="1076"/>
        <pc:sldMkLst>
          <pc:docMk/>
          <pc:sldMk cId="2040442685" sldId="358"/>
        </pc:sldMkLst>
        <pc:spChg chg="mod">
          <ac:chgData name="" userId="443351dc783ae250" providerId="LiveId" clId="{11C32DB6-AE9A-48DC-A9A9-C052F2D610F1}" dt="2023-01-19T05:23:01.170" v="677" actId="20577"/>
          <ac:spMkLst>
            <pc:docMk/>
            <pc:sldMk cId="2040442685" sldId="358"/>
            <ac:spMk id="5" creationId="{C7188236-497D-4A32-9427-AFE8570F3E42}"/>
          </ac:spMkLst>
        </pc:spChg>
        <pc:picChg chg="del">
          <ac:chgData name="" userId="443351dc783ae250" providerId="LiveId" clId="{11C32DB6-AE9A-48DC-A9A9-C052F2D610F1}" dt="2023-01-19T05:23:30.481" v="678" actId="478"/>
          <ac:picMkLst>
            <pc:docMk/>
            <pc:sldMk cId="2040442685" sldId="358"/>
            <ac:picMk id="2" creationId="{A450EFB1-E1D7-4A06-981C-967A1FC50289}"/>
          </ac:picMkLst>
        </pc:picChg>
        <pc:picChg chg="del">
          <ac:chgData name="" userId="443351dc783ae250" providerId="LiveId" clId="{11C32DB6-AE9A-48DC-A9A9-C052F2D610F1}" dt="2023-01-19T05:23:45.719" v="682" actId="478"/>
          <ac:picMkLst>
            <pc:docMk/>
            <pc:sldMk cId="2040442685" sldId="358"/>
            <ac:picMk id="3" creationId="{A7D346AF-811B-45E1-A358-BB2A80C8DF4A}"/>
          </ac:picMkLst>
        </pc:picChg>
        <pc:picChg chg="add mod">
          <ac:chgData name="" userId="443351dc783ae250" providerId="LiveId" clId="{11C32DB6-AE9A-48DC-A9A9-C052F2D610F1}" dt="2023-01-19T05:23:41.817" v="681" actId="1076"/>
          <ac:picMkLst>
            <pc:docMk/>
            <pc:sldMk cId="2040442685" sldId="358"/>
            <ac:picMk id="4" creationId="{5316CCBE-0093-442D-A7FB-AE25F0ABFF4A}"/>
          </ac:picMkLst>
        </pc:picChg>
        <pc:picChg chg="add mod">
          <ac:chgData name="" userId="443351dc783ae250" providerId="LiveId" clId="{11C32DB6-AE9A-48DC-A9A9-C052F2D610F1}" dt="2023-01-19T05:24:01.939" v="687" actId="1076"/>
          <ac:picMkLst>
            <pc:docMk/>
            <pc:sldMk cId="2040442685" sldId="358"/>
            <ac:picMk id="6" creationId="{3C3FDF25-B99C-4F13-AE17-54F712A875F0}"/>
          </ac:picMkLst>
        </pc:picChg>
        <pc:picChg chg="add mod">
          <ac:chgData name="" userId="443351dc783ae250" providerId="LiveId" clId="{11C32DB6-AE9A-48DC-A9A9-C052F2D610F1}" dt="2023-01-19T05:24:22.045" v="692" actId="1076"/>
          <ac:picMkLst>
            <pc:docMk/>
            <pc:sldMk cId="2040442685" sldId="358"/>
            <ac:picMk id="7" creationId="{6F838AE9-D4FF-45BE-8350-CA48F667EC8A}"/>
          </ac:picMkLst>
        </pc:picChg>
        <pc:picChg chg="del">
          <ac:chgData name="" userId="443351dc783ae250" providerId="LiveId" clId="{11C32DB6-AE9A-48DC-A9A9-C052F2D610F1}" dt="2023-01-19T05:24:10.716" v="688" actId="478"/>
          <ac:picMkLst>
            <pc:docMk/>
            <pc:sldMk cId="2040442685" sldId="358"/>
            <ac:picMk id="9" creationId="{FD7EEC4F-FE96-4EBA-BE6F-876C98F2C750}"/>
          </ac:picMkLst>
        </pc:picChg>
      </pc:sldChg>
      <pc:sldChg chg="add del">
        <pc:chgData name="" userId="443351dc783ae250" providerId="LiveId" clId="{11C32DB6-AE9A-48DC-A9A9-C052F2D610F1}" dt="2023-01-19T05:28:17.698" v="805" actId="2696"/>
        <pc:sldMkLst>
          <pc:docMk/>
          <pc:sldMk cId="3694451971" sldId="359"/>
        </pc:sldMkLst>
      </pc:sldChg>
      <pc:sldChg chg="addSp delSp modSp add">
        <pc:chgData name="" userId="443351dc783ae250" providerId="LiveId" clId="{11C32DB6-AE9A-48DC-A9A9-C052F2D610F1}" dt="2023-01-19T05:26:37.153" v="763" actId="1076"/>
        <pc:sldMkLst>
          <pc:docMk/>
          <pc:sldMk cId="298691638" sldId="360"/>
        </pc:sldMkLst>
        <pc:spChg chg="mod">
          <ac:chgData name="" userId="443351dc783ae250" providerId="LiveId" clId="{11C32DB6-AE9A-48DC-A9A9-C052F2D610F1}" dt="2023-01-19T05:25:10.835" v="749" actId="20577"/>
          <ac:spMkLst>
            <pc:docMk/>
            <pc:sldMk cId="298691638" sldId="360"/>
            <ac:spMk id="5" creationId="{C7188236-497D-4A32-9427-AFE8570F3E42}"/>
          </ac:spMkLst>
        </pc:spChg>
        <pc:picChg chg="add mod">
          <ac:chgData name="" userId="443351dc783ae250" providerId="LiveId" clId="{11C32DB6-AE9A-48DC-A9A9-C052F2D610F1}" dt="2023-01-19T05:26:06.695" v="754" actId="1076"/>
          <ac:picMkLst>
            <pc:docMk/>
            <pc:sldMk cId="298691638" sldId="360"/>
            <ac:picMk id="2" creationId="{13DB39C1-F680-4F98-9C55-EE3AB26BABCC}"/>
          </ac:picMkLst>
        </pc:picChg>
        <pc:picChg chg="add mod">
          <ac:chgData name="" userId="443351dc783ae250" providerId="LiveId" clId="{11C32DB6-AE9A-48DC-A9A9-C052F2D610F1}" dt="2023-01-19T05:26:24.237" v="759" actId="1076"/>
          <ac:picMkLst>
            <pc:docMk/>
            <pc:sldMk cId="298691638" sldId="360"/>
            <ac:picMk id="3" creationId="{A18C571D-209A-4559-8E7E-F123ABFB760B}"/>
          </ac:picMkLst>
        </pc:picChg>
        <pc:picChg chg="del mod">
          <ac:chgData name="" userId="443351dc783ae250" providerId="LiveId" clId="{11C32DB6-AE9A-48DC-A9A9-C052F2D610F1}" dt="2023-01-19T05:25:13.459" v="751" actId="478"/>
          <ac:picMkLst>
            <pc:docMk/>
            <pc:sldMk cId="298691638" sldId="360"/>
            <ac:picMk id="4" creationId="{5316CCBE-0093-442D-A7FB-AE25F0ABFF4A}"/>
          </ac:picMkLst>
        </pc:picChg>
        <pc:picChg chg="del mod">
          <ac:chgData name="" userId="443351dc783ae250" providerId="LiveId" clId="{11C32DB6-AE9A-48DC-A9A9-C052F2D610F1}" dt="2023-01-19T05:26:18.705" v="756" actId="478"/>
          <ac:picMkLst>
            <pc:docMk/>
            <pc:sldMk cId="298691638" sldId="360"/>
            <ac:picMk id="6" creationId="{3C3FDF25-B99C-4F13-AE17-54F712A875F0}"/>
          </ac:picMkLst>
        </pc:picChg>
        <pc:picChg chg="del">
          <ac:chgData name="" userId="443351dc783ae250" providerId="LiveId" clId="{11C32DB6-AE9A-48DC-A9A9-C052F2D610F1}" dt="2023-01-19T05:26:31.267" v="760" actId="478"/>
          <ac:picMkLst>
            <pc:docMk/>
            <pc:sldMk cId="298691638" sldId="360"/>
            <ac:picMk id="7" creationId="{6F838AE9-D4FF-45BE-8350-CA48F667EC8A}"/>
          </ac:picMkLst>
        </pc:picChg>
        <pc:picChg chg="add mod">
          <ac:chgData name="" userId="443351dc783ae250" providerId="LiveId" clId="{11C32DB6-AE9A-48DC-A9A9-C052F2D610F1}" dt="2023-01-19T05:26:37.153" v="763" actId="1076"/>
          <ac:picMkLst>
            <pc:docMk/>
            <pc:sldMk cId="298691638" sldId="360"/>
            <ac:picMk id="8" creationId="{2913A87E-18A9-456B-9D59-D3FBB21BB7BE}"/>
          </ac:picMkLst>
        </pc:picChg>
      </pc:sldChg>
      <pc:sldChg chg="addSp delSp modSp add">
        <pc:chgData name="" userId="443351dc783ae250" providerId="LiveId" clId="{11C32DB6-AE9A-48DC-A9A9-C052F2D610F1}" dt="2023-01-19T05:28:14.512" v="804" actId="20577"/>
        <pc:sldMkLst>
          <pc:docMk/>
          <pc:sldMk cId="12921234" sldId="361"/>
        </pc:sldMkLst>
        <pc:spChg chg="mod">
          <ac:chgData name="" userId="443351dc783ae250" providerId="LiveId" clId="{11C32DB6-AE9A-48DC-A9A9-C052F2D610F1}" dt="2023-01-19T05:28:14.512" v="804" actId="20577"/>
          <ac:spMkLst>
            <pc:docMk/>
            <pc:sldMk cId="12921234" sldId="361"/>
            <ac:spMk id="5" creationId="{C7188236-497D-4A32-9427-AFE8570F3E42}"/>
          </ac:spMkLst>
        </pc:spChg>
        <pc:picChg chg="del">
          <ac:chgData name="" userId="443351dc783ae250" providerId="LiveId" clId="{11C32DB6-AE9A-48DC-A9A9-C052F2D610F1}" dt="2023-01-19T05:27:17.662" v="782" actId="478"/>
          <ac:picMkLst>
            <pc:docMk/>
            <pc:sldMk cId="12921234" sldId="361"/>
            <ac:picMk id="2" creationId="{13DB39C1-F680-4F98-9C55-EE3AB26BABCC}"/>
          </ac:picMkLst>
        </pc:picChg>
        <pc:picChg chg="del">
          <ac:chgData name="" userId="443351dc783ae250" providerId="LiveId" clId="{11C32DB6-AE9A-48DC-A9A9-C052F2D610F1}" dt="2023-01-19T05:27:37.322" v="786" actId="478"/>
          <ac:picMkLst>
            <pc:docMk/>
            <pc:sldMk cId="12921234" sldId="361"/>
            <ac:picMk id="3" creationId="{A18C571D-209A-4559-8E7E-F123ABFB760B}"/>
          </ac:picMkLst>
        </pc:picChg>
        <pc:picChg chg="add mod">
          <ac:chgData name="" userId="443351dc783ae250" providerId="LiveId" clId="{11C32DB6-AE9A-48DC-A9A9-C052F2D610F1}" dt="2023-01-19T05:27:30.417" v="785" actId="1076"/>
          <ac:picMkLst>
            <pc:docMk/>
            <pc:sldMk cId="12921234" sldId="361"/>
            <ac:picMk id="4" creationId="{F699E542-7B5B-4400-9B4A-8E4F784D8C7C}"/>
          </ac:picMkLst>
        </pc:picChg>
        <pc:picChg chg="add mod">
          <ac:chgData name="" userId="443351dc783ae250" providerId="LiveId" clId="{11C32DB6-AE9A-48DC-A9A9-C052F2D610F1}" dt="2023-01-19T05:28:00.785" v="796" actId="14100"/>
          <ac:picMkLst>
            <pc:docMk/>
            <pc:sldMk cId="12921234" sldId="361"/>
            <ac:picMk id="6" creationId="{93C9D2B3-E311-4115-8005-CD7001A1CCBF}"/>
          </ac:picMkLst>
        </pc:picChg>
        <pc:picChg chg="add mod">
          <ac:chgData name="" userId="443351dc783ae250" providerId="LiveId" clId="{11C32DB6-AE9A-48DC-A9A9-C052F2D610F1}" dt="2023-01-19T05:27:57.695" v="795" actId="1076"/>
          <ac:picMkLst>
            <pc:docMk/>
            <pc:sldMk cId="12921234" sldId="361"/>
            <ac:picMk id="7" creationId="{FF089204-80FF-4958-9ED4-1C672353E645}"/>
          </ac:picMkLst>
        </pc:picChg>
        <pc:picChg chg="del">
          <ac:chgData name="" userId="443351dc783ae250" providerId="LiveId" clId="{11C32DB6-AE9A-48DC-A9A9-C052F2D610F1}" dt="2023-01-19T05:27:49.311" v="791" actId="478"/>
          <ac:picMkLst>
            <pc:docMk/>
            <pc:sldMk cId="12921234" sldId="361"/>
            <ac:picMk id="8" creationId="{2913A87E-18A9-456B-9D59-D3FBB21BB7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51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24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1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0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1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0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7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4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4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9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5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timeseriesclassification.com/dataset.ph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30198-96AF-4BC9-8945-D66F7E61ED6B}"/>
              </a:ext>
            </a:extLst>
          </p:cNvPr>
          <p:cNvSpPr txBox="1"/>
          <p:nvPr/>
        </p:nvSpPr>
        <p:spPr>
          <a:xfrm>
            <a:off x="2239617" y="2687428"/>
            <a:ext cx="10040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chemeClr val="accent1">
                    <a:lumMod val="75000"/>
                  </a:schemeClr>
                </a:solidFill>
              </a:rPr>
              <a:t>Driving Maneuver Detection/Classification</a:t>
            </a:r>
          </a:p>
          <a:p>
            <a:r>
              <a:rPr lang="en-US" altLang="ko-KR" sz="3600" b="1" i="1" dirty="0">
                <a:solidFill>
                  <a:schemeClr val="accent1">
                    <a:lumMod val="75000"/>
                  </a:schemeClr>
                </a:solidFill>
              </a:rPr>
              <a:t>			</a:t>
            </a:r>
            <a:r>
              <a:rPr lang="en-US" altLang="ko-KR" sz="2400" b="1" i="1" dirty="0">
                <a:solidFill>
                  <a:schemeClr val="accent1">
                    <a:lumMod val="75000"/>
                  </a:schemeClr>
                </a:solidFill>
              </a:rPr>
              <a:t>Candidate Extraction &amp; Model Based Learning</a:t>
            </a:r>
          </a:p>
          <a:p>
            <a:r>
              <a:rPr lang="en-US" altLang="ko-KR" sz="2400" b="1" i="1" dirty="0">
                <a:solidFill>
                  <a:schemeClr val="accent1">
                    <a:lumMod val="75000"/>
                  </a:schemeClr>
                </a:solidFill>
              </a:rPr>
              <a:t>	      Transfer Learning with Multivariate Timeseries Dataset</a:t>
            </a:r>
            <a:endParaRPr lang="ko-KR" altLang="en-US" sz="36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8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56725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HAR(Human-Activity-Recognition) model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44361" y="1775630"/>
            <a:ext cx="3786999" cy="212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HAR- CNN-LSTM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Label information 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0: </a:t>
            </a:r>
            <a:r>
              <a:rPr lang="en-US" altLang="ko-KR" sz="1400" dirty="0" err="1">
                <a:solidFill>
                  <a:srgbClr val="44546A"/>
                </a:solidFill>
              </a:rPr>
              <a:t>no_label</a:t>
            </a:r>
            <a:r>
              <a:rPr lang="en-US" altLang="ko-KR" sz="1400" dirty="0">
                <a:solidFill>
                  <a:srgbClr val="44546A"/>
                </a:solidFill>
              </a:rPr>
              <a:t> 1: Acc 2: Dec 3: LLC 4 : RLC</a:t>
            </a:r>
            <a:r>
              <a:rPr lang="en-US" altLang="ko-KR" sz="1600" b="1" dirty="0">
                <a:solidFill>
                  <a:srgbClr val="44546A"/>
                </a:solidFill>
              </a:rPr>
              <a:t> 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E8A3D4-0E1B-45A6-8F6A-43411379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14" y="3541070"/>
            <a:ext cx="5852574" cy="102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1197B4-9C62-4022-B640-BC4A0016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76" y="1693046"/>
            <a:ext cx="4088414" cy="34719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EFDB35-6C69-42E4-9691-12DB6A3BC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16" y="5410407"/>
            <a:ext cx="2274084" cy="8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43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Candidate Extraction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112555" y="1560124"/>
            <a:ext cx="5067285" cy="2306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Find ACC/Brake Candidate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Reference</a:t>
            </a:r>
            <a:r>
              <a:rPr lang="ko-KR" altLang="en-US" sz="1200" dirty="0">
                <a:solidFill>
                  <a:srgbClr val="44546A"/>
                </a:solidFill>
              </a:rPr>
              <a:t> </a:t>
            </a:r>
            <a:r>
              <a:rPr lang="en-US" altLang="ko-KR" sz="1200" dirty="0">
                <a:solidFill>
                  <a:srgbClr val="44546A"/>
                </a:solidFill>
              </a:rPr>
              <a:t>function</a:t>
            </a:r>
            <a:r>
              <a:rPr lang="ko-KR" altLang="en-US" sz="1200" dirty="0">
                <a:solidFill>
                  <a:srgbClr val="44546A"/>
                </a:solidFill>
              </a:rPr>
              <a:t> </a:t>
            </a:r>
            <a:r>
              <a:rPr lang="en-US" altLang="ko-KR" sz="1200" dirty="0">
                <a:solidFill>
                  <a:srgbClr val="44546A"/>
                </a:solidFill>
              </a:rPr>
              <a:t>(gaussian) with moderate length and amplitude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Compare with x-axis Acceleration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Thresholding DTW distance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C6033-8C62-4380-82F4-DFB724319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8" b="-1"/>
          <a:stretch/>
        </p:blipFill>
        <p:spPr>
          <a:xfrm>
            <a:off x="8177914" y="1599881"/>
            <a:ext cx="2709632" cy="38729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54A7C9-F035-4A7D-B8D3-4C2CF6C50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46" y="3619435"/>
            <a:ext cx="3108993" cy="25472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38511E-43F4-4E17-A1D2-5978BF70D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73" y="3607544"/>
            <a:ext cx="3300761" cy="25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0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Candidate </a:t>
            </a:r>
            <a:r>
              <a:rPr lang="en-US" altLang="ko-KR" sz="1200" b="1" dirty="0" err="1">
                <a:solidFill>
                  <a:srgbClr val="44546A"/>
                </a:solidFill>
              </a:rPr>
              <a:t>exxtraction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28276" y="1300544"/>
            <a:ext cx="2714910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Dec Candidate sample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CBC0ED-5F86-447A-8D01-540A84614A4D}"/>
              </a:ext>
            </a:extLst>
          </p:cNvPr>
          <p:cNvSpPr/>
          <p:nvPr/>
        </p:nvSpPr>
        <p:spPr>
          <a:xfrm>
            <a:off x="5158307" y="1300544"/>
            <a:ext cx="6096000" cy="175887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2. Scoring for candidates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0 : not LC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1 : Acc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2 : Dec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D46DA0-6E8F-4EB0-9B9F-0D26316E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1" y="2488460"/>
            <a:ext cx="3936075" cy="30159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4D1198-15D4-43D5-8BAF-D79AF10E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880" y="1810619"/>
            <a:ext cx="3369026" cy="27676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AA0971-1C73-4657-A68F-EAAEFEBE8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425" y="4589020"/>
            <a:ext cx="3936075" cy="19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9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56725" y="1059196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Candidate extraction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075855" y="1567608"/>
            <a:ext cx="4691284" cy="3651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Using candidates information as feature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(5811, 32, 15) shape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5811 samples , 32 length timeseries , </a:t>
            </a:r>
            <a:r>
              <a:rPr lang="en-US" altLang="ko-KR" sz="1400" b="1" dirty="0">
                <a:solidFill>
                  <a:srgbClr val="44546A"/>
                </a:solidFill>
              </a:rPr>
              <a:t>15</a:t>
            </a:r>
            <a:r>
              <a:rPr lang="en-US" altLang="ko-KR" sz="1400" dirty="0">
                <a:solidFill>
                  <a:srgbClr val="44546A"/>
                </a:solidFill>
              </a:rPr>
              <a:t> features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Fixed sliding window (3.2sec) with overlapping 50%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2 features added </a:t>
            </a:r>
            <a:r>
              <a:rPr lang="en-US" altLang="ko-KR" sz="1200" dirty="0">
                <a:solidFill>
                  <a:srgbClr val="44546A"/>
                </a:solidFill>
              </a:rPr>
              <a:t>( ‘Acc candidate’, ‘Dec candidate’)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Results with Simple Stacked-LSTM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1BB39B-C3D4-48FF-AB11-6AF04783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069" y="1567608"/>
            <a:ext cx="4020296" cy="34024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EAAF07-1F28-4F7C-9693-7BE15056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870" y="5102087"/>
            <a:ext cx="2318130" cy="8511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52D130-7585-4F98-8404-D989C6FB6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29" y="5154366"/>
            <a:ext cx="5399919" cy="8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1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DATA Augmentation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Domain Specific knowledge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4260462" cy="1429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Acc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Augmentation by shifting y-axis features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242EB-76DE-4F4F-AE94-2F6BAF24C3B9}"/>
              </a:ext>
            </a:extLst>
          </p:cNvPr>
          <p:cNvSpPr txBox="1"/>
          <p:nvPr/>
        </p:nvSpPr>
        <p:spPr>
          <a:xfrm>
            <a:off x="1080181" y="2452413"/>
            <a:ext cx="234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Original Acc data sample</a:t>
            </a:r>
            <a:endParaRPr lang="ko-KR" altLang="en-US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A3AFDC-DFC4-4C34-B178-6CB39052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27" y="2844002"/>
            <a:ext cx="4370267" cy="32696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0F2811-C528-46C4-B7B4-9C028578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0190"/>
            <a:ext cx="4548208" cy="3353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B7FFE4-03F9-43B4-B7FF-E6D792269323}"/>
              </a:ext>
            </a:extLst>
          </p:cNvPr>
          <p:cNvSpPr txBox="1"/>
          <p:nvPr/>
        </p:nvSpPr>
        <p:spPr>
          <a:xfrm>
            <a:off x="6428862" y="2452412"/>
            <a:ext cx="3486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Y-axis shifted(augmented Data sample)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20623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DATA Augmentation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Domain Specific knowledge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4260462" cy="1429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Acc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Augmentation by shifting y-axis features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E3840-8767-4C68-8DC6-658319CD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46" y="2495659"/>
            <a:ext cx="4260462" cy="36180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15A173-F92D-46F7-A29F-91CF3B4F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0" y="2495659"/>
            <a:ext cx="4138267" cy="2037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CE55E7-7878-4DF2-BB45-0706FA0C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50" y="4837117"/>
            <a:ext cx="2503430" cy="8687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506BD3-FEF5-4102-A618-69963F0834DA}"/>
              </a:ext>
            </a:extLst>
          </p:cNvPr>
          <p:cNvSpPr/>
          <p:nvPr/>
        </p:nvSpPr>
        <p:spPr>
          <a:xfrm>
            <a:off x="5555458" y="1969857"/>
            <a:ext cx="5689250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Acc label prediction score decreased (overfitted to train data)</a:t>
            </a:r>
          </a:p>
        </p:txBody>
      </p:sp>
    </p:spTree>
    <p:extLst>
      <p:ext uri="{BB962C8B-B14F-4D97-AF65-F5344CB8AC3E}">
        <p14:creationId xmlns:p14="http://schemas.microsoft.com/office/powerpoint/2010/main" val="305215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DATA Augmentation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data augmentation by adding noise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5388655" cy="1429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Acc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Adding gaussian noise with each columns’ (</a:t>
            </a:r>
            <a:r>
              <a:rPr lang="en-US" altLang="ko-KR" sz="1400" dirty="0" err="1">
                <a:solidFill>
                  <a:srgbClr val="44546A"/>
                </a:solidFill>
              </a:rPr>
              <a:t>stdev</a:t>
            </a:r>
            <a:r>
              <a:rPr lang="en-US" altLang="ko-KR" sz="1400" dirty="0">
                <a:solidFill>
                  <a:srgbClr val="44546A"/>
                </a:solidFill>
              </a:rPr>
              <a:t>/100)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A6943A-6072-42F5-81D5-8F28301B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6" b="-1"/>
          <a:stretch/>
        </p:blipFill>
        <p:spPr>
          <a:xfrm>
            <a:off x="1148128" y="2606260"/>
            <a:ext cx="4471245" cy="3807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771A75-EBE1-4EC6-8E5C-AB92CB3D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04" y="5139832"/>
            <a:ext cx="2493258" cy="87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8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Ensemble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concept description 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11067517" cy="471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Ensemble Learning(</a:t>
            </a:r>
            <a:r>
              <a:rPr lang="ko-KR" altLang="en-US" sz="1600" b="1" dirty="0">
                <a:solidFill>
                  <a:srgbClr val="44546A"/>
                </a:solidFill>
              </a:rPr>
              <a:t>앙상블 학습</a:t>
            </a:r>
            <a:r>
              <a:rPr lang="en-US" altLang="ko-KR" sz="1600" b="1" dirty="0">
                <a:solidFill>
                  <a:srgbClr val="44546A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Generate various classifier and combine predictions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Develop scoring by mixing weak model rather than using one strong model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Many Engineer uses ensemble learning such as </a:t>
            </a:r>
            <a:r>
              <a:rPr lang="en-US" altLang="ko-KR" sz="1400" dirty="0" err="1">
                <a:solidFill>
                  <a:srgbClr val="44546A"/>
                </a:solidFill>
              </a:rPr>
              <a:t>XGBoost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en-US" altLang="ko-KR" sz="1400" dirty="0" err="1">
                <a:solidFill>
                  <a:srgbClr val="44546A"/>
                </a:solidFill>
              </a:rPr>
              <a:t>LightGBM</a:t>
            </a:r>
            <a:r>
              <a:rPr lang="en-US" altLang="ko-KR" sz="1400" dirty="0">
                <a:solidFill>
                  <a:srgbClr val="44546A"/>
                </a:solidFill>
              </a:rPr>
              <a:t> algorithm on Machine learning open platform ‘Kaggle’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Detailed types of Ensemble Learning(</a:t>
            </a:r>
            <a:r>
              <a:rPr lang="ko-KR" altLang="en-US" sz="1600" b="1" dirty="0">
                <a:solidFill>
                  <a:srgbClr val="44546A"/>
                </a:solidFill>
              </a:rPr>
              <a:t>앙상블 학습 유형</a:t>
            </a:r>
            <a:r>
              <a:rPr lang="en-US" altLang="ko-KR" sz="1600" b="1" dirty="0">
                <a:solidFill>
                  <a:srgbClr val="44546A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44546A"/>
                </a:solidFill>
              </a:rPr>
              <a:t>Voting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Hard Voting, Soft Voting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44546A"/>
                </a:solidFill>
              </a:rPr>
              <a:t>Bagging 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Categorical Data(</a:t>
            </a:r>
            <a:r>
              <a:rPr lang="ko-KR" altLang="en-US" sz="1400" dirty="0">
                <a:solidFill>
                  <a:srgbClr val="44546A"/>
                </a:solidFill>
              </a:rPr>
              <a:t>다수결 투표 집계</a:t>
            </a:r>
            <a:r>
              <a:rPr lang="en-US" altLang="ko-KR" sz="1400" dirty="0">
                <a:solidFill>
                  <a:srgbClr val="44546A"/>
                </a:solidFill>
              </a:rPr>
              <a:t>), Continuous Data(</a:t>
            </a:r>
            <a:r>
              <a:rPr lang="ko-KR" altLang="en-US" sz="1400" dirty="0">
                <a:solidFill>
                  <a:srgbClr val="44546A"/>
                </a:solidFill>
              </a:rPr>
              <a:t>평균값 집계</a:t>
            </a:r>
            <a:r>
              <a:rPr lang="en-US" altLang="ko-KR" sz="1400" dirty="0">
                <a:solidFill>
                  <a:srgbClr val="44546A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44546A"/>
                </a:solidFill>
              </a:rPr>
              <a:t>Boosting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Various</a:t>
            </a:r>
            <a:r>
              <a:rPr lang="ko-KR" altLang="en-US" sz="1400" dirty="0">
                <a:solidFill>
                  <a:srgbClr val="44546A"/>
                </a:solidFill>
              </a:rPr>
              <a:t> </a:t>
            </a:r>
            <a:r>
              <a:rPr lang="en-US" altLang="ko-KR" sz="1400" dirty="0">
                <a:solidFill>
                  <a:srgbClr val="44546A"/>
                </a:solidFill>
              </a:rPr>
              <a:t>classifier</a:t>
            </a:r>
            <a:r>
              <a:rPr lang="ko-KR" altLang="en-US" sz="1400" dirty="0">
                <a:solidFill>
                  <a:srgbClr val="44546A"/>
                </a:solidFill>
              </a:rPr>
              <a:t> </a:t>
            </a:r>
            <a:r>
              <a:rPr lang="en-US" altLang="ko-KR" sz="1400" dirty="0">
                <a:solidFill>
                  <a:srgbClr val="44546A"/>
                </a:solidFill>
              </a:rPr>
              <a:t>learn</a:t>
            </a:r>
            <a:r>
              <a:rPr lang="ko-KR" altLang="en-US" sz="1400" dirty="0">
                <a:solidFill>
                  <a:srgbClr val="44546A"/>
                </a:solidFill>
              </a:rPr>
              <a:t> </a:t>
            </a:r>
            <a:r>
              <a:rPr lang="en-US" altLang="ko-KR" sz="1400" dirty="0">
                <a:solidFill>
                  <a:srgbClr val="44546A"/>
                </a:solidFill>
              </a:rPr>
              <a:t>sequentially</a:t>
            </a:r>
            <a:r>
              <a:rPr lang="ko-KR" altLang="en-US" sz="1400" dirty="0">
                <a:solidFill>
                  <a:srgbClr val="44546A"/>
                </a:solidFill>
              </a:rPr>
              <a:t> 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Previous Classifier gives weights to next classifier to help predict wrong prediction in previous model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Dominate Ensemble learning (Best prediction score)</a:t>
            </a:r>
          </a:p>
        </p:txBody>
      </p:sp>
    </p:spTree>
    <p:extLst>
      <p:ext uri="{BB962C8B-B14F-4D97-AF65-F5344CB8AC3E}">
        <p14:creationId xmlns:p14="http://schemas.microsoft.com/office/powerpoint/2010/main" val="29963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059196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Ensemble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for maneuver detection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169294" y="1400313"/>
            <a:ext cx="4114653" cy="4165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Used Weak Classifiers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Voting with weights for each classifiers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KNN(K-Nearest-Neighborhood)  w1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rgbClr val="44546A"/>
                </a:solidFill>
              </a:rPr>
              <a:t>XGBoost</a:t>
            </a:r>
            <a:r>
              <a:rPr lang="en-US" altLang="ko-KR" sz="1200" dirty="0">
                <a:solidFill>
                  <a:srgbClr val="44546A"/>
                </a:solidFill>
              </a:rPr>
              <a:t>   w2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Stacked LSTM  w3 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CNN  w4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CNN_LSTM  w5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Optimal Weights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w1:  0.16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w2: 0.258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w3: 0.226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w4: 0.129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44546A"/>
                </a:solidFill>
              </a:rPr>
              <a:t>w5: 0.226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AAE378-93AE-4603-BDD2-E91FA1793C62}"/>
              </a:ext>
            </a:extLst>
          </p:cNvPr>
          <p:cNvSpPr/>
          <p:nvPr/>
        </p:nvSpPr>
        <p:spPr>
          <a:xfrm>
            <a:off x="5901551" y="1340204"/>
            <a:ext cx="874727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Results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54B23C-D5E0-47CC-9A3B-F65D79FF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13" y="5546869"/>
            <a:ext cx="2427447" cy="8205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CA41AF-4671-4546-B23E-828C70B8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780" y="1936626"/>
            <a:ext cx="3971628" cy="338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4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10157845" cy="2359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Transfer Learning(</a:t>
            </a:r>
            <a:r>
              <a:rPr lang="ko-KR" altLang="en-US" sz="1600" b="1" dirty="0">
                <a:solidFill>
                  <a:srgbClr val="44546A"/>
                </a:solidFill>
              </a:rPr>
              <a:t>전이학습</a:t>
            </a:r>
            <a:r>
              <a:rPr lang="en-US" altLang="ko-KR" sz="1600" b="1" dirty="0">
                <a:solidFill>
                  <a:srgbClr val="44546A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Method to use knowledge and information from one problem for other domain problem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For Deep Learning, generally use DNN(Deep Neural Network) made for some image classification task to adapt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for other dataset or task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Deep Learning Network learn various image’s general features (low-level , mid-level, high-level)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066626-9B50-473A-8CD4-2B30283E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38" y="3113948"/>
            <a:ext cx="6893017" cy="33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0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Candidate Extraction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42407" y="1785411"/>
            <a:ext cx="5533502" cy="2860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Data Preparation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/>
                </a:solidFill>
              </a:rPr>
              <a:t>- </a:t>
            </a:r>
            <a:r>
              <a:rPr lang="en-US" altLang="ko-KR" sz="1400" dirty="0">
                <a:solidFill>
                  <a:srgbClr val="44546A"/>
                </a:solidFill>
              </a:rPr>
              <a:t>Lateral offset feature generation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Find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Tanh shape signal / Lateral Displacement</a:t>
            </a:r>
            <a:r>
              <a:rPr lang="en-US" altLang="ko-KR" sz="1600" dirty="0">
                <a:solidFill>
                  <a:srgbClr val="44546A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Evaluate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Calculate DTW distance with </a:t>
            </a:r>
            <a:r>
              <a:rPr lang="en-US" altLang="ko-KR" sz="1400" dirty="0" err="1">
                <a:solidFill>
                  <a:srgbClr val="44546A"/>
                </a:solidFill>
              </a:rPr>
              <a:t>AccelY</a:t>
            </a:r>
            <a:r>
              <a:rPr lang="en-US" altLang="ko-KR" sz="1400" dirty="0">
                <a:solidFill>
                  <a:srgbClr val="44546A"/>
                </a:solidFill>
              </a:rPr>
              <a:t>/ </a:t>
            </a:r>
            <a:r>
              <a:rPr lang="en-US" altLang="ko-KR" sz="1400" dirty="0" err="1">
                <a:solidFill>
                  <a:srgbClr val="44546A"/>
                </a:solidFill>
              </a:rPr>
              <a:t>SAS_Angle</a:t>
            </a:r>
            <a:r>
              <a:rPr lang="en-US" altLang="ko-KR" sz="1400" dirty="0">
                <a:solidFill>
                  <a:srgbClr val="44546A"/>
                </a:solidFill>
              </a:rPr>
              <a:t> / </a:t>
            </a:r>
            <a:r>
              <a:rPr lang="en-US" altLang="ko-KR" sz="1400" dirty="0" err="1">
                <a:solidFill>
                  <a:srgbClr val="44546A"/>
                </a:solidFill>
              </a:rPr>
              <a:t>GyroZ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Detect candidate by thresholding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1627EC-5346-4110-AAF4-7C6F48EF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33" y="1245069"/>
            <a:ext cx="5784118" cy="19707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12E19E-5B3C-48BA-9E51-81D696743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86722"/>
            <a:ext cx="2613057" cy="21372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07015B-9F24-47FF-88FA-807E7BDD7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073" y="4004528"/>
            <a:ext cx="2731579" cy="21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25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10632975" cy="3005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Transfer Learning for </a:t>
            </a:r>
            <a:r>
              <a:rPr lang="en-US" altLang="ko-KR" sz="1600" b="1" dirty="0" err="1">
                <a:solidFill>
                  <a:srgbClr val="44546A"/>
                </a:solidFill>
              </a:rPr>
              <a:t>TimeSeriesClassification</a:t>
            </a:r>
            <a:r>
              <a:rPr lang="en-US" altLang="ko-KR" sz="1600" b="1" dirty="0">
                <a:solidFill>
                  <a:srgbClr val="44546A"/>
                </a:solidFill>
              </a:rPr>
              <a:t>(TSC)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Transfer learning used when the target dataset does not contain enough labeled data[1]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It is successful for computer vision, but rarely applied to deep learning models for Timeseries data because of lack of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    general purpose dataset [2,3]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Some TSC transfer learning research used ‘UCR archive dataset’[4]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Learning model for original source dataset and copy network except final classifier(dense) layer[4]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8DD6B3-7774-48E2-84E2-11252E9E5874}"/>
              </a:ext>
            </a:extLst>
          </p:cNvPr>
          <p:cNvSpPr/>
          <p:nvPr/>
        </p:nvSpPr>
        <p:spPr>
          <a:xfrm>
            <a:off x="7269490" y="3638109"/>
            <a:ext cx="4464559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 dirty="0"/>
              <a:t>[1] J. </a:t>
            </a:r>
            <a:r>
              <a:rPr lang="en-US" altLang="ko-KR" sz="1050" i="1" dirty="0" err="1"/>
              <a:t>Yosinski</a:t>
            </a:r>
            <a:r>
              <a:rPr lang="en-US" altLang="ko-KR" sz="1050" i="1" dirty="0"/>
              <a:t>, J. Clune, Y. </a:t>
            </a:r>
            <a:r>
              <a:rPr lang="en-US" altLang="ko-KR" sz="1050" i="1" dirty="0" err="1"/>
              <a:t>Bengio</a:t>
            </a:r>
            <a:r>
              <a:rPr lang="en-US" altLang="ko-KR" sz="1050" i="1" dirty="0"/>
              <a:t>, and H. Lipson, “How transferable are features in deep neural networks?” in Advances in neural information processing systems, 2014, pp. 3320–3328.</a:t>
            </a:r>
          </a:p>
          <a:p>
            <a:r>
              <a:rPr lang="en-US" altLang="ko-KR" sz="1050" i="1" dirty="0"/>
              <a:t>[2] </a:t>
            </a:r>
            <a:r>
              <a:rPr lang="en-US" altLang="ko-KR" sz="1050" dirty="0"/>
              <a:t>O. </a:t>
            </a:r>
            <a:r>
              <a:rPr lang="en-US" altLang="ko-KR" sz="1050" dirty="0" err="1"/>
              <a:t>Russakovsky</a:t>
            </a:r>
            <a:r>
              <a:rPr lang="en-US" altLang="ko-KR" sz="1050" dirty="0"/>
              <a:t>, J. Deng, H. </a:t>
            </a:r>
            <a:r>
              <a:rPr lang="en-US" altLang="ko-KR" sz="1050" dirty="0" err="1"/>
              <a:t>Su</a:t>
            </a:r>
            <a:r>
              <a:rPr lang="en-US" altLang="ko-KR" sz="1050" dirty="0"/>
              <a:t>, J. Krause, S. Satheesh, S. Ma, Z. Huang, A. </a:t>
            </a:r>
            <a:r>
              <a:rPr lang="en-US" altLang="ko-KR" sz="1050" dirty="0" err="1"/>
              <a:t>Karpathy</a:t>
            </a:r>
            <a:r>
              <a:rPr lang="en-US" altLang="ko-KR" sz="1050" dirty="0"/>
              <a:t>, A. Khosla, M. Bernstein, A. C. Berg, and L. Fei-Fei, “ImageNet Large Scale Visual Recognition Challenge,” International Journal of Computer Vision, vol. 115, no. 3, pp. 211–252, 2015.</a:t>
            </a:r>
          </a:p>
          <a:p>
            <a:r>
              <a:rPr lang="en-US" altLang="ko-KR" sz="1050" i="1" dirty="0"/>
              <a:t>[3] </a:t>
            </a:r>
            <a:r>
              <a:rPr lang="en-US" altLang="ko-KR" sz="1050" dirty="0"/>
              <a:t>I. Krasin, T. </a:t>
            </a:r>
            <a:r>
              <a:rPr lang="en-US" altLang="ko-KR" sz="1050" dirty="0" err="1"/>
              <a:t>Duerig</a:t>
            </a:r>
            <a:r>
              <a:rPr lang="en-US" altLang="ko-KR" sz="1050" dirty="0"/>
              <a:t>, N. </a:t>
            </a:r>
            <a:r>
              <a:rPr lang="en-US" altLang="ko-KR" sz="1050" dirty="0" err="1"/>
              <a:t>Alldrin</a:t>
            </a:r>
            <a:r>
              <a:rPr lang="en-US" altLang="ko-KR" sz="1050" dirty="0"/>
              <a:t>, V. Ferrari, S. Abu-El-</a:t>
            </a:r>
            <a:r>
              <a:rPr lang="en-US" altLang="ko-KR" sz="1050" dirty="0" err="1"/>
              <a:t>Haija</a:t>
            </a:r>
            <a:r>
              <a:rPr lang="en-US" altLang="ko-KR" sz="1050" dirty="0"/>
              <a:t>, A. Kuznetsova, H. Rom, J. </a:t>
            </a:r>
            <a:r>
              <a:rPr lang="en-US" altLang="ko-KR" sz="1050" dirty="0" err="1"/>
              <a:t>Uijlings</a:t>
            </a:r>
            <a:r>
              <a:rPr lang="en-US" altLang="ko-KR" sz="1050" dirty="0"/>
              <a:t>, S. Popov, S. </a:t>
            </a:r>
            <a:r>
              <a:rPr lang="en-US" altLang="ko-KR" sz="1050" dirty="0" err="1"/>
              <a:t>Kamali</a:t>
            </a:r>
            <a:r>
              <a:rPr lang="en-US" altLang="ko-KR" sz="1050" dirty="0"/>
              <a:t>, M. </a:t>
            </a:r>
            <a:r>
              <a:rPr lang="en-US" altLang="ko-KR" sz="1050" dirty="0" err="1"/>
              <a:t>Malloci</a:t>
            </a:r>
            <a:r>
              <a:rPr lang="en-US" altLang="ko-KR" sz="1050" dirty="0"/>
              <a:t>, J. Pont-</a:t>
            </a:r>
            <a:r>
              <a:rPr lang="en-US" altLang="ko-KR" sz="1050" dirty="0" err="1"/>
              <a:t>Tuset</a:t>
            </a:r>
            <a:r>
              <a:rPr lang="en-US" altLang="ko-KR" sz="1050" dirty="0"/>
              <a:t>, A. </a:t>
            </a:r>
            <a:r>
              <a:rPr lang="en-US" altLang="ko-KR" sz="1050" dirty="0" err="1"/>
              <a:t>Veit</a:t>
            </a:r>
            <a:r>
              <a:rPr lang="en-US" altLang="ko-KR" sz="1050" dirty="0"/>
              <a:t>, S. </a:t>
            </a:r>
            <a:r>
              <a:rPr lang="en-US" altLang="ko-KR" sz="1050" dirty="0" err="1"/>
              <a:t>Belongie</a:t>
            </a:r>
            <a:r>
              <a:rPr lang="en-US" altLang="ko-KR" sz="1050" dirty="0"/>
              <a:t>, V. Gomes, A. Gupta, C. Sun, G. </a:t>
            </a:r>
            <a:r>
              <a:rPr lang="en-US" altLang="ko-KR" sz="1050" dirty="0" err="1"/>
              <a:t>Chechik</a:t>
            </a:r>
            <a:r>
              <a:rPr lang="en-US" altLang="ko-KR" sz="1050" dirty="0"/>
              <a:t>, D. Cai, Z. Feng, D. Narayanan, and K. Murphy, “</a:t>
            </a:r>
            <a:r>
              <a:rPr lang="en-US" altLang="ko-KR" sz="1050" dirty="0" err="1"/>
              <a:t>OpenImages</a:t>
            </a:r>
            <a:r>
              <a:rPr lang="en-US" altLang="ko-KR" sz="1050" dirty="0"/>
              <a:t>: A public dataset for large-scale multilabel and multi-class image classification.” Dataset available from https://storage.googleapis.com/openimages/web/index.html, 2017.</a:t>
            </a:r>
          </a:p>
          <a:p>
            <a:r>
              <a:rPr lang="en-US" altLang="ko-KR" sz="1050" i="1" dirty="0"/>
              <a:t>[4] Fawaz, H. I., Forestier, G., Weber, J., </a:t>
            </a:r>
            <a:r>
              <a:rPr lang="en-US" altLang="ko-KR" sz="1050" i="1" dirty="0" err="1"/>
              <a:t>Idoumghar</a:t>
            </a:r>
            <a:r>
              <a:rPr lang="en-US" altLang="ko-KR" sz="1050" i="1" dirty="0"/>
              <a:t>, L., &amp; Muller, P. A. (2018, December). Transfer learning for time series classification. In 2018 IEEE international conference on big data (Big Data) (pp. 1367-1376). IEEE.</a:t>
            </a:r>
            <a:endParaRPr lang="ko-KR" altLang="en-US" sz="1050" i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8BBC84-6216-4BBC-93AB-3AA3A242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3" y="3742969"/>
            <a:ext cx="6183348" cy="255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6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11490682" cy="203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Dataset Description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Previous research was for univariate Timeseries Classification (UCR univariate TSC dataset)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Utilize UER multivariate TSC dataset for pretraining. (which is same data structure as out target task)[1]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8DD6B3-7774-48E2-84E2-11252E9E5874}"/>
              </a:ext>
            </a:extLst>
          </p:cNvPr>
          <p:cNvSpPr/>
          <p:nvPr/>
        </p:nvSpPr>
        <p:spPr>
          <a:xfrm>
            <a:off x="7773987" y="6317251"/>
            <a:ext cx="44645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 dirty="0"/>
              <a:t>[1] </a:t>
            </a:r>
            <a:r>
              <a:rPr lang="en-US" altLang="ko-KR" sz="1050" i="1" dirty="0">
                <a:hlinkClick r:id="rId2"/>
              </a:rPr>
              <a:t>https://www.timeseriesclassification.com/dataset.php</a:t>
            </a:r>
            <a:endParaRPr lang="en-US" altLang="ko-KR" sz="1050" i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DFC09B-DD46-4EA5-874D-D43C5C05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21" y="2540255"/>
            <a:ext cx="5133485" cy="40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45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095205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079091" y="1158416"/>
            <a:ext cx="9677778" cy="2359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Used Model architecture and Hyperparameter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Model </a:t>
            </a:r>
            <a:r>
              <a:rPr lang="en-US" altLang="ko-KR" sz="1400" dirty="0" err="1">
                <a:solidFill>
                  <a:srgbClr val="44546A"/>
                </a:solidFill>
              </a:rPr>
              <a:t>architectire</a:t>
            </a:r>
            <a:r>
              <a:rPr lang="en-US" altLang="ko-KR" sz="1400" dirty="0">
                <a:solidFill>
                  <a:srgbClr val="44546A"/>
                </a:solidFill>
              </a:rPr>
              <a:t> and Hyperparameter from previous Research with TSC Problem[1]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One-dimensional Fully </a:t>
            </a:r>
            <a:r>
              <a:rPr lang="en-US" altLang="ko-KR" sz="1400" dirty="0" err="1">
                <a:solidFill>
                  <a:srgbClr val="44546A"/>
                </a:solidFill>
              </a:rPr>
              <a:t>Convolutioinal</a:t>
            </a:r>
            <a:r>
              <a:rPr lang="en-US" altLang="ko-KR" sz="1400" dirty="0">
                <a:solidFill>
                  <a:srgbClr val="44546A"/>
                </a:solidFill>
              </a:rPr>
              <a:t> Neural Network(FCN)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Global Average Pooling Layer reduce drastically the number of parameters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-    Don’t need to rescale the input timeseries when transfer learning between time series with different length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Detail Architecture and Hyperparameters are shown below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8DD6B3-7774-48E2-84E2-11252E9E5874}"/>
              </a:ext>
            </a:extLst>
          </p:cNvPr>
          <p:cNvSpPr/>
          <p:nvPr/>
        </p:nvSpPr>
        <p:spPr>
          <a:xfrm>
            <a:off x="3632131" y="5899738"/>
            <a:ext cx="44645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 dirty="0"/>
              <a:t>[1] Z. Wang, W. Yan, and T. Oates, “Time series classification from scratch with deep neural networks: A strong baseline,” in International Joint Conference on Neural Networks, 2017, pp. 1578–1585</a:t>
            </a:r>
            <a:endParaRPr lang="ko-KR" altLang="en-US" sz="1050" i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7A1A77-3878-4ACD-A425-10DA65DB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83" y="3202821"/>
            <a:ext cx="6895594" cy="21180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306EF0-B9AA-41BB-B872-D0E4A1BE3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054" y="2872998"/>
            <a:ext cx="3099352" cy="38646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AE810E-EA98-4E7C-BE07-DC58B93D2163}"/>
              </a:ext>
            </a:extLst>
          </p:cNvPr>
          <p:cNvSpPr/>
          <p:nvPr/>
        </p:nvSpPr>
        <p:spPr>
          <a:xfrm>
            <a:off x="185557" y="4691176"/>
            <a:ext cx="2811988" cy="183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Epochs : 2000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solidFill>
                  <a:srgbClr val="44546A"/>
                </a:solidFill>
              </a:rPr>
              <a:t>Batch_size</a:t>
            </a:r>
            <a:r>
              <a:rPr lang="en-US" altLang="ko-KR" sz="1100" dirty="0">
                <a:solidFill>
                  <a:srgbClr val="44546A"/>
                </a:solidFill>
              </a:rPr>
              <a:t> : 16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Optimizer : Adam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Learning Rate : 0.001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First moment : 0.9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Second moment : 0.999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Loss function : Cross-entropy</a:t>
            </a:r>
          </a:p>
        </p:txBody>
      </p:sp>
    </p:spTree>
    <p:extLst>
      <p:ext uri="{BB962C8B-B14F-4D97-AF65-F5344CB8AC3E}">
        <p14:creationId xmlns:p14="http://schemas.microsoft.com/office/powerpoint/2010/main" val="3129603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8327408" cy="1389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Output of suggested model architecture and hyperparameter(Target task alone)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11692A-A4D1-4CE4-8CB5-10A2B865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61" y="2509249"/>
            <a:ext cx="4150332" cy="32952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0AA63C-7032-417D-BE59-8AFED2AA6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552" y="3712321"/>
            <a:ext cx="5506885" cy="58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64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771729" y="1315382"/>
            <a:ext cx="8270982" cy="1389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Heatmap with difference between original model &amp; transfer learning model (%)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E68CBB-20C9-4723-8C1C-334F511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07" y="2048012"/>
            <a:ext cx="6409672" cy="445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90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38826" y="1284460"/>
            <a:ext cx="2874505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Fine-tuned model output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C32A65-FF01-46EF-BD8B-EF468D89E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/>
          <a:stretch/>
        </p:blipFill>
        <p:spPr>
          <a:xfrm>
            <a:off x="383357" y="2451651"/>
            <a:ext cx="2773759" cy="357129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E7D74E-1223-4D7A-9A1A-FB84FFC7DD9B}"/>
              </a:ext>
            </a:extLst>
          </p:cNvPr>
          <p:cNvSpPr/>
          <p:nvPr/>
        </p:nvSpPr>
        <p:spPr>
          <a:xfrm>
            <a:off x="566853" y="2192704"/>
            <a:ext cx="1240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Precision(%)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1D99DE-A392-4F58-8D77-EDD151CDC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04" y="2450480"/>
            <a:ext cx="2849483" cy="35661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D9479-4586-46E4-9BA2-66422D59EF81}"/>
              </a:ext>
            </a:extLst>
          </p:cNvPr>
          <p:cNvSpPr/>
          <p:nvPr/>
        </p:nvSpPr>
        <p:spPr>
          <a:xfrm>
            <a:off x="3583664" y="2201543"/>
            <a:ext cx="1234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Accuracy(%)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D71579-2BE8-45BC-9F15-42EAC9C0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775" y="2445339"/>
            <a:ext cx="2602631" cy="35712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E087DB-C65E-466E-A3C6-C958537A2C72}"/>
              </a:ext>
            </a:extLst>
          </p:cNvPr>
          <p:cNvSpPr/>
          <p:nvPr/>
        </p:nvSpPr>
        <p:spPr>
          <a:xfrm>
            <a:off x="6608157" y="2183868"/>
            <a:ext cx="966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Recall(%)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2987AB-2B33-47E8-B040-5A58AEC23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494" y="2445339"/>
            <a:ext cx="2674045" cy="35712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1C7A5D-1128-4A2F-9B12-207E2F5300E1}"/>
              </a:ext>
            </a:extLst>
          </p:cNvPr>
          <p:cNvSpPr/>
          <p:nvPr/>
        </p:nvSpPr>
        <p:spPr>
          <a:xfrm>
            <a:off x="9448535" y="2179349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F1(%)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C4328-E925-48C0-B817-87D04AE95EF4}"/>
              </a:ext>
            </a:extLst>
          </p:cNvPr>
          <p:cNvSpPr txBox="1"/>
          <p:nvPr/>
        </p:nvSpPr>
        <p:spPr>
          <a:xfrm>
            <a:off x="1821904" y="4457148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7E4893-9A31-47D7-8DF1-E792064FF677}"/>
              </a:ext>
            </a:extLst>
          </p:cNvPr>
          <p:cNvSpPr txBox="1"/>
          <p:nvPr/>
        </p:nvSpPr>
        <p:spPr>
          <a:xfrm>
            <a:off x="4794945" y="4457148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72EAE-C0BE-4F8D-96FA-02ABBE936080}"/>
              </a:ext>
            </a:extLst>
          </p:cNvPr>
          <p:cNvSpPr txBox="1"/>
          <p:nvPr/>
        </p:nvSpPr>
        <p:spPr>
          <a:xfrm>
            <a:off x="7644428" y="4426226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D902E-A683-44A3-808B-CBF45D3218BF}"/>
              </a:ext>
            </a:extLst>
          </p:cNvPr>
          <p:cNvSpPr txBox="1"/>
          <p:nvPr/>
        </p:nvSpPr>
        <p:spPr>
          <a:xfrm>
            <a:off x="10585516" y="4426226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8C1D45-63A9-4FA3-B25F-FE4D7DDD2B8E}"/>
              </a:ext>
            </a:extLst>
          </p:cNvPr>
          <p:cNvSpPr txBox="1"/>
          <p:nvPr/>
        </p:nvSpPr>
        <p:spPr>
          <a:xfrm>
            <a:off x="10872700" y="3196150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AD52F-FCEA-414F-946B-BED1A7CFEA4A}"/>
              </a:ext>
            </a:extLst>
          </p:cNvPr>
          <p:cNvSpPr txBox="1"/>
          <p:nvPr/>
        </p:nvSpPr>
        <p:spPr>
          <a:xfrm>
            <a:off x="7928408" y="3450066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73A71D-770B-41D7-B391-B7DC110273AF}"/>
              </a:ext>
            </a:extLst>
          </p:cNvPr>
          <p:cNvSpPr txBox="1"/>
          <p:nvPr/>
        </p:nvSpPr>
        <p:spPr>
          <a:xfrm>
            <a:off x="5112689" y="3151579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1757C-2F4A-4EC0-AADE-F91E484F84BC}"/>
              </a:ext>
            </a:extLst>
          </p:cNvPr>
          <p:cNvSpPr txBox="1"/>
          <p:nvPr/>
        </p:nvSpPr>
        <p:spPr>
          <a:xfrm>
            <a:off x="2077754" y="3267264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15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551537" y="1835491"/>
            <a:ext cx="8118528" cy="462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Dataset Distance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Previous research shown that Inter-Datasets Similarity effects to transfer learning results[1]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We had N x 1 datasets similarity matrix since we have only one target task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Dependent DTW distance was used (multivariate timeseries) since original dataset was univariate timeseries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For the previous univariate </a:t>
            </a:r>
            <a:r>
              <a:rPr lang="en-US" altLang="ko-KR" sz="1400" dirty="0" err="1">
                <a:solidFill>
                  <a:srgbClr val="44546A"/>
                </a:solidFill>
              </a:rPr>
              <a:t>ts</a:t>
            </a:r>
            <a:r>
              <a:rPr lang="en-US" altLang="ko-KR" sz="1400" dirty="0">
                <a:solidFill>
                  <a:srgbClr val="44546A"/>
                </a:solidFill>
              </a:rPr>
              <a:t> dataset, high inter-dataset similarity leads to more improvement in accuracy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8DD6B3-7774-48E2-84E2-11252E9E5874}"/>
              </a:ext>
            </a:extLst>
          </p:cNvPr>
          <p:cNvSpPr/>
          <p:nvPr/>
        </p:nvSpPr>
        <p:spPr>
          <a:xfrm>
            <a:off x="7566371" y="6171478"/>
            <a:ext cx="446455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i="1" dirty="0"/>
              <a:t>[1] </a:t>
            </a:r>
            <a:r>
              <a:rPr lang="en-US" altLang="ko-KR" sz="1050" dirty="0"/>
              <a:t>Fawaz, Hassan Ismail, et al. "Transfer learning for time series classification." </a:t>
            </a:r>
            <a:r>
              <a:rPr lang="en-US" altLang="ko-KR" sz="1050" i="1" dirty="0"/>
              <a:t>2018 IEEE international conference on big data (Big Data)</a:t>
            </a:r>
            <a:r>
              <a:rPr lang="en-US" altLang="ko-KR" sz="1050" dirty="0"/>
              <a:t>. IEEE, 2018.</a:t>
            </a:r>
            <a:endParaRPr lang="en-US" altLang="ko-KR" sz="1050" i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945076-B32A-4784-969C-B777805E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064" y="1890643"/>
            <a:ext cx="3099114" cy="41402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086795-13B2-4609-81FE-C64E3C872F30}"/>
              </a:ext>
            </a:extLst>
          </p:cNvPr>
          <p:cNvSpPr/>
          <p:nvPr/>
        </p:nvSpPr>
        <p:spPr>
          <a:xfrm>
            <a:off x="8744064" y="1527714"/>
            <a:ext cx="3161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Inter-Datasets similarity measures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79924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38826" y="1284460"/>
            <a:ext cx="6378862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Fine-tuned model output (sorted by inter-dataset similarity)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E7D74E-1223-4D7A-9A1A-FB84FFC7DD9B}"/>
              </a:ext>
            </a:extLst>
          </p:cNvPr>
          <p:cNvSpPr/>
          <p:nvPr/>
        </p:nvSpPr>
        <p:spPr>
          <a:xfrm>
            <a:off x="566853" y="2687454"/>
            <a:ext cx="1240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Precision(%)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D9479-4586-46E4-9BA2-66422D59EF81}"/>
              </a:ext>
            </a:extLst>
          </p:cNvPr>
          <p:cNvSpPr/>
          <p:nvPr/>
        </p:nvSpPr>
        <p:spPr>
          <a:xfrm>
            <a:off x="3583664" y="2696293"/>
            <a:ext cx="1234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Accuracy(%)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E087DB-C65E-466E-A3C6-C958537A2C72}"/>
              </a:ext>
            </a:extLst>
          </p:cNvPr>
          <p:cNvSpPr/>
          <p:nvPr/>
        </p:nvSpPr>
        <p:spPr>
          <a:xfrm>
            <a:off x="6608157" y="2678618"/>
            <a:ext cx="966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Recall(%)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1C7A5D-1128-4A2F-9B12-207E2F5300E1}"/>
              </a:ext>
            </a:extLst>
          </p:cNvPr>
          <p:cNvSpPr/>
          <p:nvPr/>
        </p:nvSpPr>
        <p:spPr>
          <a:xfrm>
            <a:off x="9448535" y="2674099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F1(%)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5EBFB-E9B0-4AAB-8C5E-7B60C8A0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0" y="3004070"/>
            <a:ext cx="3014715" cy="35073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B1C099-0CD9-4B01-8C8F-3CFEFAA48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73" y="3004069"/>
            <a:ext cx="2998943" cy="35073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09FD72-5A76-4D18-89D0-E6B442580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921" y="2995231"/>
            <a:ext cx="2874971" cy="35161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717519-CAED-440A-B1BE-54060E92C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607" y="3004069"/>
            <a:ext cx="2588442" cy="350731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E71ED-1BDC-4A62-A9EF-70F42ECB0526}"/>
              </a:ext>
            </a:extLst>
          </p:cNvPr>
          <p:cNvSpPr/>
          <p:nvPr/>
        </p:nvSpPr>
        <p:spPr>
          <a:xfrm>
            <a:off x="71807" y="1910523"/>
            <a:ext cx="310437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No significant trend found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A1AAF0-7A6E-4C92-BB3F-A8545F128DD1}"/>
              </a:ext>
            </a:extLst>
          </p:cNvPr>
          <p:cNvSpPr txBox="1"/>
          <p:nvPr/>
        </p:nvSpPr>
        <p:spPr>
          <a:xfrm>
            <a:off x="2197592" y="3776025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D4B41-7372-4BFE-8889-0A6DC16CB470}"/>
              </a:ext>
            </a:extLst>
          </p:cNvPr>
          <p:cNvSpPr txBox="1"/>
          <p:nvPr/>
        </p:nvSpPr>
        <p:spPr>
          <a:xfrm>
            <a:off x="5243631" y="3649067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ABEFFF-1538-47BB-8C62-E3BEB6B09420}"/>
              </a:ext>
            </a:extLst>
          </p:cNvPr>
          <p:cNvSpPr txBox="1"/>
          <p:nvPr/>
        </p:nvSpPr>
        <p:spPr>
          <a:xfrm>
            <a:off x="8193030" y="3776025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0A43AE-AA6A-4109-A538-EA549D4122D7}"/>
              </a:ext>
            </a:extLst>
          </p:cNvPr>
          <p:cNvSpPr txBox="1"/>
          <p:nvPr/>
        </p:nvSpPr>
        <p:spPr>
          <a:xfrm>
            <a:off x="10844121" y="3665892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AE467B-BBE0-4040-8BC4-E465CC1EF651}"/>
              </a:ext>
            </a:extLst>
          </p:cNvPr>
          <p:cNvSpPr txBox="1"/>
          <p:nvPr/>
        </p:nvSpPr>
        <p:spPr>
          <a:xfrm>
            <a:off x="2019709" y="4938644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BB900-055B-4571-9C78-BEEA0BAC5F2F}"/>
              </a:ext>
            </a:extLst>
          </p:cNvPr>
          <p:cNvSpPr txBox="1"/>
          <p:nvPr/>
        </p:nvSpPr>
        <p:spPr>
          <a:xfrm>
            <a:off x="5004852" y="4938644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27E858-F1E5-4137-8703-D1842D59F962}"/>
              </a:ext>
            </a:extLst>
          </p:cNvPr>
          <p:cNvSpPr txBox="1"/>
          <p:nvPr/>
        </p:nvSpPr>
        <p:spPr>
          <a:xfrm>
            <a:off x="7917680" y="4925391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9F10B-011A-4BC3-9685-709266C7C458}"/>
              </a:ext>
            </a:extLst>
          </p:cNvPr>
          <p:cNvSpPr txBox="1"/>
          <p:nvPr/>
        </p:nvSpPr>
        <p:spPr>
          <a:xfrm>
            <a:off x="10515106" y="4925391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8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38826" y="1284460"/>
            <a:ext cx="3325206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Compare shape of timeseries 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E71ED-1BDC-4A62-A9EF-70F42ECB0526}"/>
              </a:ext>
            </a:extLst>
          </p:cNvPr>
          <p:cNvSpPr/>
          <p:nvPr/>
        </p:nvSpPr>
        <p:spPr>
          <a:xfrm>
            <a:off x="0" y="1866352"/>
            <a:ext cx="6338450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</a:t>
            </a:r>
            <a:r>
              <a:rPr lang="en-US" altLang="ko-KR" sz="1400" dirty="0" err="1">
                <a:solidFill>
                  <a:srgbClr val="44546A"/>
                </a:solidFill>
              </a:rPr>
              <a:t>PenDigits</a:t>
            </a:r>
            <a:r>
              <a:rPr lang="en-US" altLang="ko-KR" sz="1400" dirty="0">
                <a:solidFill>
                  <a:srgbClr val="44546A"/>
                </a:solidFill>
              </a:rPr>
              <a:t>’ Dataset improved F1-score most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It has smooth shape and similar shape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</a:t>
            </a:r>
            <a:r>
              <a:rPr lang="en-US" altLang="ko-KR" sz="1400" dirty="0" err="1">
                <a:solidFill>
                  <a:srgbClr val="44546A"/>
                </a:solidFill>
              </a:rPr>
              <a:t>StandWalkJump</a:t>
            </a:r>
            <a:r>
              <a:rPr lang="en-US" altLang="ko-KR" sz="1400" dirty="0">
                <a:solidFill>
                  <a:srgbClr val="44546A"/>
                </a:solidFill>
              </a:rPr>
              <a:t>’ Dataset less improved F1-score 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It has spiky shape different from target dataset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Shape similarity between </a:t>
            </a:r>
            <a:r>
              <a:rPr lang="en-US" altLang="ko-KR" sz="1400" dirty="0" err="1">
                <a:solidFill>
                  <a:srgbClr val="44546A"/>
                </a:solidFill>
              </a:rPr>
              <a:t>ts</a:t>
            </a:r>
            <a:r>
              <a:rPr lang="en-US" altLang="ko-KR" sz="1400" dirty="0">
                <a:solidFill>
                  <a:srgbClr val="44546A"/>
                </a:solidFill>
              </a:rPr>
              <a:t> dataset works for transfer learning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0325BD-39EA-4596-83B9-EFED150B8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" t="10891" r="5517" b="64975"/>
          <a:stretch/>
        </p:blipFill>
        <p:spPr>
          <a:xfrm>
            <a:off x="7713912" y="4034401"/>
            <a:ext cx="2712279" cy="26396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BD5B79-4F4F-48A7-9BC8-31A7E0578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2" t="10620" r="9203" b="8220"/>
          <a:stretch/>
        </p:blipFill>
        <p:spPr>
          <a:xfrm>
            <a:off x="644938" y="4145172"/>
            <a:ext cx="4661495" cy="25288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B2AE424-E2D4-4AE0-8E0D-7D22B8773D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3" t="42449" r="27790" b="8886"/>
          <a:stretch/>
        </p:blipFill>
        <p:spPr>
          <a:xfrm>
            <a:off x="6338450" y="1584760"/>
            <a:ext cx="4939823" cy="218633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5A55DA-21CB-4B23-A7DB-67EC0C3F80B0}"/>
              </a:ext>
            </a:extLst>
          </p:cNvPr>
          <p:cNvSpPr/>
          <p:nvPr/>
        </p:nvSpPr>
        <p:spPr>
          <a:xfrm>
            <a:off x="6338450" y="1320543"/>
            <a:ext cx="1433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Target Dataset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CD72D5-C8E8-4749-93EF-E0BB8A81F81A}"/>
              </a:ext>
            </a:extLst>
          </p:cNvPr>
          <p:cNvSpPr/>
          <p:nvPr/>
        </p:nvSpPr>
        <p:spPr>
          <a:xfrm>
            <a:off x="7629745" y="3843389"/>
            <a:ext cx="996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>
                <a:solidFill>
                  <a:srgbClr val="44546A"/>
                </a:solidFill>
              </a:rPr>
              <a:t>PenDigits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DFA908-D04B-4F60-A97F-9A182C2886BF}"/>
              </a:ext>
            </a:extLst>
          </p:cNvPr>
          <p:cNvSpPr/>
          <p:nvPr/>
        </p:nvSpPr>
        <p:spPr>
          <a:xfrm>
            <a:off x="762909" y="3801100"/>
            <a:ext cx="15522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>
                <a:solidFill>
                  <a:srgbClr val="44546A"/>
                </a:solidFill>
              </a:rPr>
              <a:t>StandWalkJump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3835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4552400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Best Precision, Accuracy,F1 improvement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</a:t>
            </a:r>
            <a:r>
              <a:rPr lang="en-US" altLang="ko-KR" sz="1400" dirty="0" err="1">
                <a:solidFill>
                  <a:srgbClr val="44546A"/>
                </a:solidFill>
              </a:rPr>
              <a:t>PenDigits</a:t>
            </a:r>
            <a:r>
              <a:rPr lang="en-US" altLang="ko-KR" sz="1400" dirty="0">
                <a:solidFill>
                  <a:srgbClr val="44546A"/>
                </a:solidFill>
              </a:rPr>
              <a:t>’ Dataset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50EFB1-E1D7-4A06-981C-967A1FC5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39971"/>
            <a:ext cx="4551912" cy="38614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D346AF-811B-45E1-A358-BB2A80C8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0" y="2438027"/>
            <a:ext cx="4021115" cy="19036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7EEC4F-FE96-4EBA-BE6F-876C98F2C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50" y="4859131"/>
            <a:ext cx="2286457" cy="7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7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Candidate extraction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5533502" cy="2860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Data Preparation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/>
                </a:solidFill>
              </a:rPr>
              <a:t>- </a:t>
            </a:r>
            <a:r>
              <a:rPr lang="en-US" altLang="ko-KR" sz="1400" dirty="0">
                <a:solidFill>
                  <a:srgbClr val="44546A"/>
                </a:solidFill>
              </a:rPr>
              <a:t>Lateral offset feature generation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Find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Tanh shape signal / Lateral Displacement</a:t>
            </a:r>
            <a:r>
              <a:rPr lang="en-US" altLang="ko-KR" sz="1600" dirty="0">
                <a:solidFill>
                  <a:srgbClr val="44546A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Evaluate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Calculate DTW distance with </a:t>
            </a:r>
            <a:r>
              <a:rPr lang="en-US" altLang="ko-KR" sz="1400" dirty="0" err="1">
                <a:solidFill>
                  <a:srgbClr val="44546A"/>
                </a:solidFill>
              </a:rPr>
              <a:t>AccelY</a:t>
            </a:r>
            <a:r>
              <a:rPr lang="en-US" altLang="ko-KR" sz="1400" dirty="0">
                <a:solidFill>
                  <a:srgbClr val="44546A"/>
                </a:solidFill>
              </a:rPr>
              <a:t>/ </a:t>
            </a:r>
            <a:r>
              <a:rPr lang="en-US" altLang="ko-KR" sz="1400" dirty="0" err="1">
                <a:solidFill>
                  <a:srgbClr val="44546A"/>
                </a:solidFill>
              </a:rPr>
              <a:t>SAS_Angle</a:t>
            </a:r>
            <a:r>
              <a:rPr lang="en-US" altLang="ko-KR" sz="1400" dirty="0">
                <a:solidFill>
                  <a:srgbClr val="44546A"/>
                </a:solidFill>
              </a:rPr>
              <a:t> / </a:t>
            </a:r>
            <a:r>
              <a:rPr lang="en-US" altLang="ko-KR" sz="1400" dirty="0" err="1">
                <a:solidFill>
                  <a:srgbClr val="44546A"/>
                </a:solidFill>
              </a:rPr>
              <a:t>GyroZ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Detect candidate by thresholding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1ACD7-6C6A-4989-BC5F-6E55607A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41" y="1334051"/>
            <a:ext cx="3072150" cy="23970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3242EB-76DE-4F4F-AE94-2F6BAF24C3B9}"/>
              </a:ext>
            </a:extLst>
          </p:cNvPr>
          <p:cNvSpPr txBox="1"/>
          <p:nvPr/>
        </p:nvSpPr>
        <p:spPr>
          <a:xfrm>
            <a:off x="7173844" y="3797033"/>
            <a:ext cx="69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Signal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BF18DA-FE90-4698-A2C2-8F8292314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8" y="4104810"/>
            <a:ext cx="2968525" cy="2190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6B3081-76BF-4DD4-80AF-ACFFC28E7982}"/>
              </a:ext>
            </a:extLst>
          </p:cNvPr>
          <p:cNvSpPr txBox="1"/>
          <p:nvPr/>
        </p:nvSpPr>
        <p:spPr>
          <a:xfrm>
            <a:off x="1479805" y="6423486"/>
            <a:ext cx="90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AccelY</a:t>
            </a:r>
            <a:endParaRPr lang="ko-KR" altLang="en-US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972D2B-7F39-4B6A-90EB-36361BF49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686" y="4104810"/>
            <a:ext cx="3028368" cy="2190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56B4A3-1AB7-40F8-AC61-8F32A45CB30D}"/>
              </a:ext>
            </a:extLst>
          </p:cNvPr>
          <p:cNvSpPr txBox="1"/>
          <p:nvPr/>
        </p:nvSpPr>
        <p:spPr>
          <a:xfrm>
            <a:off x="4925371" y="6452677"/>
            <a:ext cx="1289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SAS Angle</a:t>
            </a:r>
            <a:endParaRPr lang="ko-KR" altLang="en-US" sz="1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13608A-57D5-4C85-BE39-DAB9694CF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214" y="4104810"/>
            <a:ext cx="3136864" cy="22701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32095D-C8AB-4997-94EA-0B69ACDAEA80}"/>
              </a:ext>
            </a:extLst>
          </p:cNvPr>
          <p:cNvSpPr txBox="1"/>
          <p:nvPr/>
        </p:nvSpPr>
        <p:spPr>
          <a:xfrm>
            <a:off x="8167736" y="6460380"/>
            <a:ext cx="1289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GyroZ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49086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2831994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Best Recall improvement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‘Epilepsy’ Dataset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EFF80A-B253-4FD0-81C0-E81C8620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1" y="2501035"/>
            <a:ext cx="4475210" cy="3805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F0F44-0C96-4982-994B-3BD024B79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87" y="2602632"/>
            <a:ext cx="3748634" cy="17882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01B6A2-5835-4744-8847-119BFCB13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087" y="4809601"/>
            <a:ext cx="1953731" cy="6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6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095205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229283" y="1644329"/>
            <a:ext cx="5352234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Replace global averaging pooling layer to LSTM cell</a:t>
            </a: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7A1A77-3878-4ACD-A425-10DA65DB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73" y="2491291"/>
            <a:ext cx="6895594" cy="21180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AE810E-EA98-4E7C-BE07-DC58B93D2163}"/>
              </a:ext>
            </a:extLst>
          </p:cNvPr>
          <p:cNvSpPr/>
          <p:nvPr/>
        </p:nvSpPr>
        <p:spPr>
          <a:xfrm>
            <a:off x="185557" y="4691176"/>
            <a:ext cx="2811988" cy="183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Epochs : 2000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solidFill>
                  <a:srgbClr val="44546A"/>
                </a:solidFill>
              </a:rPr>
              <a:t>Batch_size</a:t>
            </a:r>
            <a:r>
              <a:rPr lang="en-US" altLang="ko-KR" sz="1100" dirty="0">
                <a:solidFill>
                  <a:srgbClr val="44546A"/>
                </a:solidFill>
              </a:rPr>
              <a:t> : 16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Optimizer : Adam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Learning Rate : 0.001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First moment : 0.9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Second moment : 0.999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44546A"/>
                </a:solidFill>
              </a:rPr>
              <a:t>Loss function : Cross-entropy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CC71EC-B07C-486D-ABCA-C181A68ADCB0}"/>
              </a:ext>
            </a:extLst>
          </p:cNvPr>
          <p:cNvSpPr/>
          <p:nvPr/>
        </p:nvSpPr>
        <p:spPr>
          <a:xfrm>
            <a:off x="6581517" y="2652737"/>
            <a:ext cx="819220" cy="511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LSTM cell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6B61C4-E7E6-4CEF-B7A9-882075B0E30C}"/>
              </a:ext>
            </a:extLst>
          </p:cNvPr>
          <p:cNvSpPr/>
          <p:nvPr/>
        </p:nvSpPr>
        <p:spPr>
          <a:xfrm>
            <a:off x="3565499" y="4790288"/>
            <a:ext cx="620554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LSTM</a:t>
            </a:r>
            <a:r>
              <a:rPr lang="ko-KR" altLang="en-US" sz="1400" dirty="0">
                <a:solidFill>
                  <a:srgbClr val="44546A"/>
                </a:solidFill>
              </a:rPr>
              <a:t> </a:t>
            </a:r>
            <a:r>
              <a:rPr lang="en-US" altLang="ko-KR" sz="1400" dirty="0">
                <a:solidFill>
                  <a:srgbClr val="44546A"/>
                </a:solidFill>
              </a:rPr>
              <a:t>cell can represent time dependency over particular timeseries</a:t>
            </a:r>
          </a:p>
        </p:txBody>
      </p:sp>
    </p:spTree>
    <p:extLst>
      <p:ext uri="{BB962C8B-B14F-4D97-AF65-F5344CB8AC3E}">
        <p14:creationId xmlns:p14="http://schemas.microsoft.com/office/powerpoint/2010/main" val="26554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8338949" cy="1389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Output of developed model architecture and hyperparameter(Target task alone)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ABE6D0-D7FD-4690-94EC-28D0E1B8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83" y="2626799"/>
            <a:ext cx="4154354" cy="32483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BFB2F1-0797-4826-93C5-59F5D5F6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17" y="3595235"/>
            <a:ext cx="4688061" cy="4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1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771729" y="1315382"/>
            <a:ext cx="8270982" cy="1389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Heatmap with difference between original model &amp; transfer learning model (%)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rgbClr val="44546A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DF1CC3-FFFF-4378-A7B6-18D2A466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360" y="2081237"/>
            <a:ext cx="6039811" cy="407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07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863CB0-DD9D-40AE-95E8-653CDCFC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106" y="2534949"/>
            <a:ext cx="2665070" cy="34816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CE25BC-7F9F-4C72-9109-57F5076AE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39" y="2538337"/>
            <a:ext cx="2838497" cy="3474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998B6E-C7CB-4393-A4C5-FDC17332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25" y="2538337"/>
            <a:ext cx="2941849" cy="3478296"/>
          </a:xfrm>
          <a:prstGeom prst="rect">
            <a:avLst/>
          </a:prstGeom>
        </p:spPr>
      </p:pic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38826" y="1284460"/>
            <a:ext cx="2874505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Fine-tuned model output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E7D74E-1223-4D7A-9A1A-FB84FFC7DD9B}"/>
              </a:ext>
            </a:extLst>
          </p:cNvPr>
          <p:cNvSpPr/>
          <p:nvPr/>
        </p:nvSpPr>
        <p:spPr>
          <a:xfrm>
            <a:off x="566853" y="2192704"/>
            <a:ext cx="1240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Precision(%)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D9479-4586-46E4-9BA2-66422D59EF81}"/>
              </a:ext>
            </a:extLst>
          </p:cNvPr>
          <p:cNvSpPr/>
          <p:nvPr/>
        </p:nvSpPr>
        <p:spPr>
          <a:xfrm>
            <a:off x="3583664" y="2201543"/>
            <a:ext cx="1234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Accuracy(%)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E087DB-C65E-466E-A3C6-C958537A2C72}"/>
              </a:ext>
            </a:extLst>
          </p:cNvPr>
          <p:cNvSpPr/>
          <p:nvPr/>
        </p:nvSpPr>
        <p:spPr>
          <a:xfrm>
            <a:off x="6608157" y="2183868"/>
            <a:ext cx="966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Recall(%)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1C7A5D-1128-4A2F-9B12-207E2F5300E1}"/>
              </a:ext>
            </a:extLst>
          </p:cNvPr>
          <p:cNvSpPr/>
          <p:nvPr/>
        </p:nvSpPr>
        <p:spPr>
          <a:xfrm>
            <a:off x="9448535" y="2179349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F1(%)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C4328-E925-48C0-B817-87D04AE95EF4}"/>
              </a:ext>
            </a:extLst>
          </p:cNvPr>
          <p:cNvSpPr txBox="1"/>
          <p:nvPr/>
        </p:nvSpPr>
        <p:spPr>
          <a:xfrm>
            <a:off x="1821904" y="4457148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C80A75-56EF-4188-941B-A793A87B4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625" y="2534949"/>
            <a:ext cx="3033991" cy="3478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7E4893-9A31-47D7-8DF1-E792064FF677}"/>
              </a:ext>
            </a:extLst>
          </p:cNvPr>
          <p:cNvSpPr txBox="1"/>
          <p:nvPr/>
        </p:nvSpPr>
        <p:spPr>
          <a:xfrm>
            <a:off x="4991019" y="4147139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72EAE-C0BE-4F8D-96FA-02ABBE936080}"/>
              </a:ext>
            </a:extLst>
          </p:cNvPr>
          <p:cNvSpPr txBox="1"/>
          <p:nvPr/>
        </p:nvSpPr>
        <p:spPr>
          <a:xfrm>
            <a:off x="7644428" y="4426226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D902E-A683-44A3-808B-CBF45D3218BF}"/>
              </a:ext>
            </a:extLst>
          </p:cNvPr>
          <p:cNvSpPr txBox="1"/>
          <p:nvPr/>
        </p:nvSpPr>
        <p:spPr>
          <a:xfrm>
            <a:off x="10585516" y="4426226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8C1D45-63A9-4FA3-B25F-FE4D7DDD2B8E}"/>
              </a:ext>
            </a:extLst>
          </p:cNvPr>
          <p:cNvSpPr txBox="1"/>
          <p:nvPr/>
        </p:nvSpPr>
        <p:spPr>
          <a:xfrm>
            <a:off x="10493565" y="2904289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AD52F-FCEA-414F-946B-BED1A7CFEA4A}"/>
              </a:ext>
            </a:extLst>
          </p:cNvPr>
          <p:cNvSpPr txBox="1"/>
          <p:nvPr/>
        </p:nvSpPr>
        <p:spPr>
          <a:xfrm>
            <a:off x="7744245" y="2698526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73A71D-770B-41D7-B391-B7DC110273AF}"/>
              </a:ext>
            </a:extLst>
          </p:cNvPr>
          <p:cNvSpPr txBox="1"/>
          <p:nvPr/>
        </p:nvSpPr>
        <p:spPr>
          <a:xfrm>
            <a:off x="5190654" y="2630327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1757C-2F4A-4EC0-AADE-F91E484F84BC}"/>
              </a:ext>
            </a:extLst>
          </p:cNvPr>
          <p:cNvSpPr txBox="1"/>
          <p:nvPr/>
        </p:nvSpPr>
        <p:spPr>
          <a:xfrm>
            <a:off x="2011493" y="2706256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2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6EE81D-9374-421C-A128-75829BDE7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135" y="2980845"/>
            <a:ext cx="2523183" cy="35305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DA4B46-B7EB-4FC1-B047-67F59473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22" y="2980845"/>
            <a:ext cx="2870254" cy="35527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14F91E-C850-4958-810C-B37EDA63F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709" y="3004068"/>
            <a:ext cx="2952355" cy="35073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0B6BE3B-BF4F-48E3-BDFE-6293F2D3C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85" y="3004069"/>
            <a:ext cx="2842754" cy="3507313"/>
          </a:xfrm>
          <a:prstGeom prst="rect">
            <a:avLst/>
          </a:prstGeom>
        </p:spPr>
      </p:pic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38826" y="1284460"/>
            <a:ext cx="6378862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Fine-tuned model output (sorted by inter-dataset similarity)</a:t>
            </a:r>
            <a:endParaRPr lang="en-US" altLang="ko-KR" sz="1400" dirty="0">
              <a:solidFill>
                <a:srgbClr val="44546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E7D74E-1223-4D7A-9A1A-FB84FFC7DD9B}"/>
              </a:ext>
            </a:extLst>
          </p:cNvPr>
          <p:cNvSpPr/>
          <p:nvPr/>
        </p:nvSpPr>
        <p:spPr>
          <a:xfrm>
            <a:off x="566853" y="2687454"/>
            <a:ext cx="1240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Precision(%)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D9479-4586-46E4-9BA2-66422D59EF81}"/>
              </a:ext>
            </a:extLst>
          </p:cNvPr>
          <p:cNvSpPr/>
          <p:nvPr/>
        </p:nvSpPr>
        <p:spPr>
          <a:xfrm>
            <a:off x="3583664" y="2696293"/>
            <a:ext cx="1234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Accuracy(%)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E087DB-C65E-466E-A3C6-C958537A2C72}"/>
              </a:ext>
            </a:extLst>
          </p:cNvPr>
          <p:cNvSpPr/>
          <p:nvPr/>
        </p:nvSpPr>
        <p:spPr>
          <a:xfrm>
            <a:off x="6608157" y="2678618"/>
            <a:ext cx="966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Recall(%)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1C7A5D-1128-4A2F-9B12-207E2F5300E1}"/>
              </a:ext>
            </a:extLst>
          </p:cNvPr>
          <p:cNvSpPr/>
          <p:nvPr/>
        </p:nvSpPr>
        <p:spPr>
          <a:xfrm>
            <a:off x="9448535" y="2674099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F1(%)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E71ED-1BDC-4A62-A9EF-70F42ECB0526}"/>
              </a:ext>
            </a:extLst>
          </p:cNvPr>
          <p:cNvSpPr/>
          <p:nvPr/>
        </p:nvSpPr>
        <p:spPr>
          <a:xfrm>
            <a:off x="71807" y="1910523"/>
            <a:ext cx="310437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No significant trend found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A1AAF0-7A6E-4C92-BB3F-A8545F128DD1}"/>
              </a:ext>
            </a:extLst>
          </p:cNvPr>
          <p:cNvSpPr txBox="1"/>
          <p:nvPr/>
        </p:nvSpPr>
        <p:spPr>
          <a:xfrm>
            <a:off x="2197592" y="3776025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D4B41-7372-4BFE-8889-0A6DC16CB470}"/>
              </a:ext>
            </a:extLst>
          </p:cNvPr>
          <p:cNvSpPr txBox="1"/>
          <p:nvPr/>
        </p:nvSpPr>
        <p:spPr>
          <a:xfrm>
            <a:off x="4674556" y="3127984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ABEFFF-1538-47BB-8C62-E3BEB6B09420}"/>
              </a:ext>
            </a:extLst>
          </p:cNvPr>
          <p:cNvSpPr txBox="1"/>
          <p:nvPr/>
        </p:nvSpPr>
        <p:spPr>
          <a:xfrm>
            <a:off x="8157623" y="3064825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0A43AE-AA6A-4109-A538-EA549D4122D7}"/>
              </a:ext>
            </a:extLst>
          </p:cNvPr>
          <p:cNvSpPr txBox="1"/>
          <p:nvPr/>
        </p:nvSpPr>
        <p:spPr>
          <a:xfrm>
            <a:off x="10869900" y="3001026"/>
            <a:ext cx="1135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70C0"/>
                </a:solidFill>
              </a:rPr>
              <a:t>With transfer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AE467B-BBE0-4040-8BC4-E465CC1EF651}"/>
              </a:ext>
            </a:extLst>
          </p:cNvPr>
          <p:cNvSpPr txBox="1"/>
          <p:nvPr/>
        </p:nvSpPr>
        <p:spPr>
          <a:xfrm>
            <a:off x="2019709" y="4938644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BB900-055B-4571-9C78-BEEA0BAC5F2F}"/>
              </a:ext>
            </a:extLst>
          </p:cNvPr>
          <p:cNvSpPr txBox="1"/>
          <p:nvPr/>
        </p:nvSpPr>
        <p:spPr>
          <a:xfrm>
            <a:off x="5004852" y="4938644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27E858-F1E5-4137-8703-D1842D59F962}"/>
              </a:ext>
            </a:extLst>
          </p:cNvPr>
          <p:cNvSpPr txBox="1"/>
          <p:nvPr/>
        </p:nvSpPr>
        <p:spPr>
          <a:xfrm>
            <a:off x="7917680" y="4925391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9F10B-011A-4BC3-9685-709266C7C458}"/>
              </a:ext>
            </a:extLst>
          </p:cNvPr>
          <p:cNvSpPr txBox="1"/>
          <p:nvPr/>
        </p:nvSpPr>
        <p:spPr>
          <a:xfrm>
            <a:off x="10515106" y="4969563"/>
            <a:ext cx="1335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Without transfer 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591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3142783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Best Precision improvement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</a:t>
            </a:r>
            <a:r>
              <a:rPr lang="en-US" altLang="ko-KR" sz="1400" dirty="0" err="1">
                <a:solidFill>
                  <a:srgbClr val="44546A"/>
                </a:solidFill>
              </a:rPr>
              <a:t>MotorImagery</a:t>
            </a:r>
            <a:r>
              <a:rPr lang="en-US" altLang="ko-KR" sz="1400" dirty="0">
                <a:solidFill>
                  <a:srgbClr val="44546A"/>
                </a:solidFill>
              </a:rPr>
              <a:t>’ Dataset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6CCBE-0093-442D-A7FB-AE25F0AB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3" y="2371017"/>
            <a:ext cx="4616750" cy="39413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3FDF25-B99C-4F13-AE17-54F712A8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69" y="2487227"/>
            <a:ext cx="3781212" cy="1832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838AE9-D4FF-45BE-8350-CA48F667E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669" y="4958162"/>
            <a:ext cx="2741777" cy="9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42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3506216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Best Accuracy improvement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</a:t>
            </a:r>
            <a:r>
              <a:rPr lang="en-US" altLang="ko-KR" sz="1400" dirty="0" err="1">
                <a:solidFill>
                  <a:srgbClr val="44546A"/>
                </a:solidFill>
              </a:rPr>
              <a:t>UWaveGestureLibrary</a:t>
            </a:r>
            <a:r>
              <a:rPr lang="en-US" altLang="ko-KR" sz="1400" dirty="0">
                <a:solidFill>
                  <a:srgbClr val="44546A"/>
                </a:solidFill>
              </a:rPr>
              <a:t>’ Dataset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DB39C1-F680-4F98-9C55-EE3AB26B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5" y="2510199"/>
            <a:ext cx="4700681" cy="4022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8C571D-209A-4559-8E7E-F123ABFB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137" y="2599914"/>
            <a:ext cx="3376176" cy="16581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13A87E-18A9-456B-9D59-D3FBB21BB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909" y="5087468"/>
            <a:ext cx="2318577" cy="7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Transfer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Learning(</a:t>
            </a:r>
            <a:r>
              <a:rPr lang="ko-KR" altLang="en-US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전이 학습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ea typeface="Tmon몬소리 Black" panose="02000A03000000000000" pitchFamily="2" charset="-127"/>
              </a:rPr>
              <a:t>)</a:t>
            </a:r>
            <a:endParaRPr lang="ko-KR" altLang="en-US" sz="2000" dirty="0">
              <a:solidFill>
                <a:srgbClr val="44546A"/>
              </a:solidFill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using multivariate timeseries dataset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489016" y="1401098"/>
            <a:ext cx="3184654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   Best Recall, F1 improvement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‘Heartbeat’ Dataset</a:t>
            </a:r>
            <a:endParaRPr lang="en-US" altLang="ko-KR" sz="1600" b="1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9E542-7B5B-4400-9B4A-8E4F784D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74" y="2501035"/>
            <a:ext cx="4285263" cy="36437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C9D2B3-E311-4115-8005-CD7001A1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264" y="2536517"/>
            <a:ext cx="3622839" cy="17836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089204-80FF-4958-9ED4-1C672353E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264" y="5000351"/>
            <a:ext cx="2286418" cy="73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Hyperparameter setting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182546" y="1913516"/>
            <a:ext cx="3043654" cy="3790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Data Preparation 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/>
                </a:solidFill>
              </a:rPr>
              <a:t>- </a:t>
            </a:r>
            <a:r>
              <a:rPr lang="en-US" altLang="ko-KR" sz="1400" dirty="0">
                <a:solidFill>
                  <a:srgbClr val="44546A"/>
                </a:solidFill>
              </a:rPr>
              <a:t>Data Sampling rate : 10Hz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Find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Window_size</a:t>
            </a:r>
            <a:r>
              <a:rPr lang="en-US" altLang="ko-KR" sz="1400" dirty="0">
                <a:solidFill>
                  <a:srgbClr val="44546A"/>
                </a:solidFill>
              </a:rPr>
              <a:t> = 25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Lc_thres</a:t>
            </a:r>
            <a:r>
              <a:rPr lang="en-US" altLang="ko-KR" sz="1400" dirty="0">
                <a:solidFill>
                  <a:srgbClr val="44546A"/>
                </a:solidFill>
              </a:rPr>
              <a:t> = 3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LC_duration</a:t>
            </a:r>
            <a:r>
              <a:rPr lang="en-US" altLang="ko-KR" sz="1400" dirty="0">
                <a:solidFill>
                  <a:srgbClr val="44546A"/>
                </a:solidFill>
              </a:rPr>
              <a:t> = 50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LC_pad_duration</a:t>
            </a:r>
            <a:r>
              <a:rPr lang="en-US" altLang="ko-KR" sz="1400" dirty="0">
                <a:solidFill>
                  <a:srgbClr val="44546A"/>
                </a:solidFill>
              </a:rPr>
              <a:t> = 6</a:t>
            </a:r>
            <a:r>
              <a:rPr lang="en-US" altLang="ko-KR" sz="1600" dirty="0">
                <a:solidFill>
                  <a:srgbClr val="44546A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Evaluate LC candidate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Eval_duration</a:t>
            </a:r>
            <a:r>
              <a:rPr lang="en-US" altLang="ko-KR" sz="1400" dirty="0">
                <a:solidFill>
                  <a:srgbClr val="44546A"/>
                </a:solidFill>
              </a:rPr>
              <a:t> = 50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Eval_pad_duration</a:t>
            </a:r>
            <a:r>
              <a:rPr lang="en-US" altLang="ko-KR" sz="1400" dirty="0">
                <a:solidFill>
                  <a:srgbClr val="44546A"/>
                </a:solidFill>
              </a:rPr>
              <a:t> = 6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4546A"/>
                </a:solidFill>
              </a:rPr>
              <a:t>Eval_thres</a:t>
            </a:r>
            <a:r>
              <a:rPr lang="en-US" altLang="ko-KR" sz="1400" dirty="0">
                <a:solidFill>
                  <a:srgbClr val="44546A"/>
                </a:solidFill>
              </a:rPr>
              <a:t> = 200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303E1B-6E8C-45F5-92A6-07076EE1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97" y="1499321"/>
            <a:ext cx="4181022" cy="24804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A0CEF0-0124-4199-B09D-08825808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631" y="4229655"/>
            <a:ext cx="4233922" cy="23448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218918-25BC-40B5-817C-3FC61A2905A5}"/>
              </a:ext>
            </a:extLst>
          </p:cNvPr>
          <p:cNvSpPr/>
          <p:nvPr/>
        </p:nvSpPr>
        <p:spPr>
          <a:xfrm>
            <a:off x="5831768" y="1241897"/>
            <a:ext cx="3081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Left LC candidates(Lateral</a:t>
            </a:r>
            <a:r>
              <a:rPr lang="ko-KR" altLang="en-US" sz="1400" b="1" dirty="0">
                <a:solidFill>
                  <a:srgbClr val="44546A"/>
                </a:solidFill>
              </a:rPr>
              <a:t> </a:t>
            </a:r>
            <a:r>
              <a:rPr lang="en-US" altLang="ko-KR" sz="1400" b="1" dirty="0">
                <a:solidFill>
                  <a:srgbClr val="44546A"/>
                </a:solidFill>
              </a:rPr>
              <a:t>offset) </a:t>
            </a:r>
            <a:endParaRPr lang="ko-KR" altLang="en-US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1D74C7-1777-4F66-9673-00856C90676A}"/>
              </a:ext>
            </a:extLst>
          </p:cNvPr>
          <p:cNvSpPr/>
          <p:nvPr/>
        </p:nvSpPr>
        <p:spPr>
          <a:xfrm>
            <a:off x="5864955" y="3934173"/>
            <a:ext cx="327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4546A"/>
                </a:solidFill>
              </a:rPr>
              <a:t>Right LC candidates(Lateral offset)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7754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Pattern Based Detection 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Hyperparameter setting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37111" y="1433065"/>
            <a:ext cx="2582566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LC Candidate sample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22CA0-6461-4CCB-BFF6-54EF39A4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8" y="2573213"/>
            <a:ext cx="3779391" cy="28517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CBC0ED-5F86-447A-8D01-540A84614A4D}"/>
              </a:ext>
            </a:extLst>
          </p:cNvPr>
          <p:cNvSpPr/>
          <p:nvPr/>
        </p:nvSpPr>
        <p:spPr>
          <a:xfrm>
            <a:off x="5167142" y="1433065"/>
            <a:ext cx="6096000" cy="175887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2. Scoring for candidates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0 : not LC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1 : Left LC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2 : Right LC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8235D6-8D1B-46D8-8567-35892364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936" y="2428389"/>
            <a:ext cx="3779391" cy="3564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237B47-4461-40AF-8899-8E6320EA5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0"/>
          <a:stretch/>
        </p:blipFill>
        <p:spPr>
          <a:xfrm>
            <a:off x="4574565" y="3366190"/>
            <a:ext cx="3307000" cy="26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Use </a:t>
            </a:r>
            <a:r>
              <a:rPr lang="en-US" altLang="ko-KR" sz="1200" b="1" dirty="0" err="1">
                <a:solidFill>
                  <a:srgbClr val="44546A"/>
                </a:solidFill>
              </a:rPr>
              <a:t>lc</a:t>
            </a:r>
            <a:r>
              <a:rPr lang="en-US" altLang="ko-KR" sz="1200" b="1" dirty="0">
                <a:solidFill>
                  <a:srgbClr val="44546A"/>
                </a:solidFill>
              </a:rPr>
              <a:t> candidate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1057980" y="2041626"/>
            <a:ext cx="4414863" cy="4021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4546A"/>
                </a:solidFill>
              </a:rPr>
              <a:t>Just using candidates for learning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(120, 60, 10) shape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120 samples , 60 length timeseries , 10 features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Timeseries padding with short timeseries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Miss data which is not estimated as candidate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Additional model needed for each maneuver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Results with Simple Stacked-LSTM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5A9048-EDA6-4502-8730-B385F2BF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08" y="1667502"/>
            <a:ext cx="3846925" cy="33502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2C34F9-42CD-4A56-8D10-424A11CA9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55" y="5334963"/>
            <a:ext cx="1881584" cy="76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4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1" y="1114201"/>
            <a:ext cx="11917855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Use </a:t>
            </a:r>
            <a:r>
              <a:rPr lang="en-US" altLang="ko-KR" sz="1200" b="1" dirty="0" err="1">
                <a:solidFill>
                  <a:srgbClr val="44546A"/>
                </a:solidFill>
              </a:rPr>
              <a:t>lc</a:t>
            </a:r>
            <a:r>
              <a:rPr lang="en-US" altLang="ko-KR" sz="1200" b="1" dirty="0">
                <a:solidFill>
                  <a:srgbClr val="44546A"/>
                </a:solidFill>
              </a:rPr>
              <a:t> candidate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329112" y="2068397"/>
            <a:ext cx="5874300" cy="3374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2. Using candidates information as feature 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(5811, 32, 13) shape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5811 samples , 32 length timeseries , </a:t>
            </a:r>
            <a:r>
              <a:rPr lang="en-US" altLang="ko-KR" sz="1400" b="1" dirty="0">
                <a:solidFill>
                  <a:srgbClr val="44546A"/>
                </a:solidFill>
              </a:rPr>
              <a:t>13</a:t>
            </a:r>
            <a:r>
              <a:rPr lang="en-US" altLang="ko-KR" sz="1400" dirty="0">
                <a:solidFill>
                  <a:srgbClr val="44546A"/>
                </a:solidFill>
              </a:rPr>
              <a:t> features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Fixed sliding window (3.2sec) with overlapping 50%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3 features added </a:t>
            </a:r>
            <a:r>
              <a:rPr lang="en-US" altLang="ko-KR" sz="1200" dirty="0">
                <a:solidFill>
                  <a:srgbClr val="44546A"/>
                </a:solidFill>
              </a:rPr>
              <a:t>(‘not candidate’(0), ‘LLC candidate’(1), ‘RLC candidate’(2))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Candidate features one-hot encoded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E46415-A413-48D4-94B5-EBCBDFE5D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073211"/>
              </p:ext>
            </p:extLst>
          </p:nvPr>
        </p:nvGraphicFramePr>
        <p:xfrm>
          <a:off x="6383133" y="1994869"/>
          <a:ext cx="3118680" cy="38325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39560">
                  <a:extLst>
                    <a:ext uri="{9D8B030D-6E8A-4147-A177-3AD203B41FA5}">
                      <a16:colId xmlns:a16="http://schemas.microsoft.com/office/drawing/2014/main" val="2462602919"/>
                    </a:ext>
                  </a:extLst>
                </a:gridCol>
                <a:gridCol w="1039560">
                  <a:extLst>
                    <a:ext uri="{9D8B030D-6E8A-4147-A177-3AD203B41FA5}">
                      <a16:colId xmlns:a16="http://schemas.microsoft.com/office/drawing/2014/main" val="3685415741"/>
                    </a:ext>
                  </a:extLst>
                </a:gridCol>
                <a:gridCol w="1039560">
                  <a:extLst>
                    <a:ext uri="{9D8B030D-6E8A-4147-A177-3AD203B41FA5}">
                      <a16:colId xmlns:a16="http://schemas.microsoft.com/office/drawing/2014/main" val="534274939"/>
                    </a:ext>
                  </a:extLst>
                </a:gridCol>
              </a:tblGrid>
              <a:tr h="3777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AccelX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GyroZ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617592117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0.631470778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0.589931373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0.006331665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034493799"/>
                  </a:ext>
                </a:extLst>
              </a:tr>
              <a:tr h="43299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0.585083114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0.617225276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0.005952165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95635030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0.643681208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0.695994521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0.005452822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121632303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0.711377269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0.641885556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0.005765743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8989935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0.642723527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0.543962694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0.005865612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37590645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0.641107441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0.492068366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0.005113269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947995354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0.754472905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0.392828693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0.005932191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78186944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0.836294759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0.325970602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0.006551376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395935881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0.779791591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0.505954738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0.005239769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08963364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9938C66-A939-4FBD-8A33-4CE6C9CAF855}"/>
              </a:ext>
            </a:extLst>
          </p:cNvPr>
          <p:cNvSpPr/>
          <p:nvPr/>
        </p:nvSpPr>
        <p:spPr>
          <a:xfrm>
            <a:off x="9524141" y="3646933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4546A"/>
                </a:solidFill>
              </a:rPr>
              <a:t>…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8BA264-7587-4DCA-813D-529B162F7FD5}"/>
              </a:ext>
            </a:extLst>
          </p:cNvPr>
          <p:cNvSpPr/>
          <p:nvPr/>
        </p:nvSpPr>
        <p:spPr>
          <a:xfrm>
            <a:off x="7789229" y="5733779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4546A"/>
                </a:solidFill>
              </a:rPr>
              <a:t>…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90F36AC-0138-4CCD-B6B0-7AC78507DB68}"/>
              </a:ext>
            </a:extLst>
          </p:cNvPr>
          <p:cNvSpPr/>
          <p:nvPr/>
        </p:nvSpPr>
        <p:spPr>
          <a:xfrm>
            <a:off x="9881704" y="1800666"/>
            <a:ext cx="1992247" cy="43024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120801-FB6F-4E5E-A1CA-13580DFBCC23}"/>
              </a:ext>
            </a:extLst>
          </p:cNvPr>
          <p:cNvSpPr/>
          <p:nvPr/>
        </p:nvSpPr>
        <p:spPr>
          <a:xfrm>
            <a:off x="6166681" y="1308589"/>
            <a:ext cx="1404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44546A"/>
                </a:solidFill>
              </a:rPr>
              <a:t>Data sample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B39B41-68F7-405C-8D44-3BC16844A471}"/>
              </a:ext>
            </a:extLst>
          </p:cNvPr>
          <p:cNvSpPr/>
          <p:nvPr/>
        </p:nvSpPr>
        <p:spPr>
          <a:xfrm>
            <a:off x="6166681" y="1719136"/>
            <a:ext cx="5844209" cy="48655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2D53CE4-C858-4CC3-AF84-FFCF854B6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63831"/>
              </p:ext>
            </p:extLst>
          </p:nvPr>
        </p:nvGraphicFramePr>
        <p:xfrm>
          <a:off x="10076885" y="1995370"/>
          <a:ext cx="1641945" cy="38325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315">
                  <a:extLst>
                    <a:ext uri="{9D8B030D-6E8A-4147-A177-3AD203B41FA5}">
                      <a16:colId xmlns:a16="http://schemas.microsoft.com/office/drawing/2014/main" val="2462602919"/>
                    </a:ext>
                  </a:extLst>
                </a:gridCol>
                <a:gridCol w="547315">
                  <a:extLst>
                    <a:ext uri="{9D8B030D-6E8A-4147-A177-3AD203B41FA5}">
                      <a16:colId xmlns:a16="http://schemas.microsoft.com/office/drawing/2014/main" val="3685415741"/>
                    </a:ext>
                  </a:extLst>
                </a:gridCol>
                <a:gridCol w="547315">
                  <a:extLst>
                    <a:ext uri="{9D8B030D-6E8A-4147-A177-3AD203B41FA5}">
                      <a16:colId xmlns:a16="http://schemas.microsoft.com/office/drawing/2014/main" val="534274939"/>
                    </a:ext>
                  </a:extLst>
                </a:gridCol>
              </a:tblGrid>
              <a:tr h="3777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</a:t>
                      </a: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candidate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LLC </a:t>
                      </a: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candidate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RLC </a:t>
                      </a: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candidate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617592117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034493799"/>
                  </a:ext>
                </a:extLst>
              </a:tr>
              <a:tr h="43299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95635030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121632303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8989935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37590645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947995354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781869449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395935881"/>
                  </a:ext>
                </a:extLst>
              </a:tr>
              <a:tr h="37772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4089633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06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56725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HAR(Human-Activity-Recognition) model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44361" y="1775630"/>
            <a:ext cx="3786999" cy="212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HAR- Stacked LSTM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Label information 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0: </a:t>
            </a:r>
            <a:r>
              <a:rPr lang="en-US" altLang="ko-KR" sz="1400" dirty="0" err="1">
                <a:solidFill>
                  <a:srgbClr val="44546A"/>
                </a:solidFill>
              </a:rPr>
              <a:t>no_label</a:t>
            </a:r>
            <a:r>
              <a:rPr lang="en-US" altLang="ko-KR" sz="1400" dirty="0">
                <a:solidFill>
                  <a:srgbClr val="44546A"/>
                </a:solidFill>
              </a:rPr>
              <a:t> 1: Acc 2: Dec 3: LLC 4 : RLC</a:t>
            </a:r>
            <a:r>
              <a:rPr lang="en-US" altLang="ko-KR" sz="1600" b="1" dirty="0">
                <a:solidFill>
                  <a:srgbClr val="44546A"/>
                </a:solidFill>
              </a:rPr>
              <a:t> 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711374-A541-4B4F-B2F1-A4F28568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61" y="3590346"/>
            <a:ext cx="5774938" cy="8512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AB92B3-92D1-4910-A8C8-A58C2E7C6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2"/>
          <a:stretch/>
        </p:blipFill>
        <p:spPr>
          <a:xfrm>
            <a:off x="7230877" y="2178813"/>
            <a:ext cx="4106252" cy="3449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7780F8-874D-4E4A-AAA2-760EADBE4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772" y="5666650"/>
            <a:ext cx="2302079" cy="7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0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56725" y="1114201"/>
            <a:ext cx="11767396" cy="5579206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 sz="2800" dirty="0"/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Deep </a:t>
            </a:r>
            <a:r>
              <a:rPr lang="en-US" altLang="ko-KR" sz="2000" b="1" i="1" kern="0" dirty="0" err="1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Learing</a:t>
            </a:r>
            <a:r>
              <a:rPr lang="en-US" altLang="ko-KR" sz="2000" b="1" i="1" kern="0" dirty="0">
                <a:ln w="9525">
                  <a:noFill/>
                </a:ln>
                <a:solidFill>
                  <a:srgbClr val="44546A"/>
                </a:solidFill>
                <a:latin typeface="+mj-lt"/>
                <a:ea typeface="Tmon몬소리 Black" panose="02000A03000000000000" pitchFamily="2" charset="-127"/>
              </a:rPr>
              <a:t> approach</a:t>
            </a:r>
            <a:endParaRPr lang="ko-KR" altLang="en-US" sz="20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1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256725" y="795337"/>
            <a:ext cx="7304591" cy="28100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defRPr/>
            </a:pPr>
            <a:r>
              <a:rPr lang="en-US" altLang="ko-KR" sz="1200" b="1" dirty="0">
                <a:solidFill>
                  <a:srgbClr val="44546A"/>
                </a:solidFill>
              </a:rPr>
              <a:t>    HAR(Human-Activity-Recognition) model</a:t>
            </a:r>
            <a:endParaRPr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88236-497D-4A32-9427-AFE8570F3E42}"/>
              </a:ext>
            </a:extLst>
          </p:cNvPr>
          <p:cNvSpPr/>
          <p:nvPr/>
        </p:nvSpPr>
        <p:spPr>
          <a:xfrm>
            <a:off x="844361" y="1775630"/>
            <a:ext cx="3786999" cy="2128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/>
                </a:solidFill>
              </a:rPr>
              <a:t>HAR- CNN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Label information </a:t>
            </a:r>
            <a:endParaRPr lang="en-US" altLang="ko-KR" sz="1400" b="1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4546A"/>
                </a:solidFill>
              </a:rPr>
              <a:t>0: </a:t>
            </a:r>
            <a:r>
              <a:rPr lang="en-US" altLang="ko-KR" sz="1400" dirty="0" err="1">
                <a:solidFill>
                  <a:srgbClr val="44546A"/>
                </a:solidFill>
              </a:rPr>
              <a:t>no_label</a:t>
            </a:r>
            <a:r>
              <a:rPr lang="en-US" altLang="ko-KR" sz="1400" dirty="0">
                <a:solidFill>
                  <a:srgbClr val="44546A"/>
                </a:solidFill>
              </a:rPr>
              <a:t> 1: Acc 2: Dec 3: LLC 4 : RLC</a:t>
            </a:r>
            <a:r>
              <a:rPr lang="en-US" altLang="ko-KR" sz="1600" b="1" dirty="0">
                <a:solidFill>
                  <a:srgbClr val="44546A"/>
                </a:solidFill>
              </a:rPr>
              <a:t> </a:t>
            </a: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44546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0723F-DC91-480C-8ECC-4685DB45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0" y="3538439"/>
            <a:ext cx="6279656" cy="2128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82577D-2662-4402-93ED-5660CCFB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61" y="1923538"/>
            <a:ext cx="3949078" cy="33209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86C2FC-84A2-4CAB-B920-0C50D28B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374" y="5601252"/>
            <a:ext cx="2249041" cy="7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35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2115</Words>
  <Application>Microsoft Office PowerPoint</Application>
  <PresentationFormat>와이드스크린</PresentationFormat>
  <Paragraphs>422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Tmon몬소리 Black</vt:lpstr>
      <vt:lpstr>맑은 고딕</vt:lpstr>
      <vt:lpstr>Arial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김민석20180082_</cp:lastModifiedBy>
  <cp:revision>67</cp:revision>
  <dcterms:created xsi:type="dcterms:W3CDTF">2022-11-01T15:43:08Z</dcterms:created>
  <dcterms:modified xsi:type="dcterms:W3CDTF">2023-01-20T02:15:24Z</dcterms:modified>
</cp:coreProperties>
</file>